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82" r:id="rId17"/>
    <p:sldId id="270" r:id="rId18"/>
    <p:sldId id="283" r:id="rId19"/>
    <p:sldId id="280" r:id="rId20"/>
    <p:sldId id="281" r:id="rId21"/>
    <p:sldId id="266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EF18B6-DDF0-46D1-851B-B403CA50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-2649" b="-636"/>
          <a:stretch/>
        </p:blipFill>
        <p:spPr>
          <a:xfrm>
            <a:off x="457200" y="690664"/>
            <a:ext cx="5393418" cy="5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D9540-77BE-45F3-8056-F852FD8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SMART FIRE ALARM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AF1206-1157-4D9A-8720-6965E436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r="693" b="-2"/>
          <a:stretch/>
        </p:blipFill>
        <p:spPr>
          <a:xfrm>
            <a:off x="612842" y="484631"/>
            <a:ext cx="7996021" cy="5604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62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59FB7-7451-4E40-B4A8-960376F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SMART FIRE ALARM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E81B42-EF48-4862-A8E0-E5EC5893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825625"/>
            <a:ext cx="8327254" cy="4504154"/>
          </a:xfrm>
        </p:spPr>
      </p:pic>
    </p:spTree>
    <p:extLst>
      <p:ext uri="{BB962C8B-B14F-4D97-AF65-F5344CB8AC3E}">
        <p14:creationId xmlns:p14="http://schemas.microsoft.com/office/powerpoint/2010/main" val="425301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DEA09-D2A4-48F6-8AD9-EC8AB1B0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31" r="431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36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CLASS DIAGRAM FOR SMART FIRE ALARM</vt:lpstr>
      <vt:lpstr>SEQUENCE DIAGRAM FOR SMART FIRE ALARM</vt:lpstr>
      <vt:lpstr>STATE DIAGRAM FOR SMART FIRE ALARM</vt:lpstr>
      <vt:lpstr>SCENARIO 4: SECURITY</vt:lpstr>
      <vt:lpstr>CLASS DIAGRAM FOR SECURITY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Am Mal</dc:creator>
  <cp:lastModifiedBy>Am Mal</cp:lastModifiedBy>
  <cp:revision>2</cp:revision>
  <dcterms:created xsi:type="dcterms:W3CDTF">2021-01-03T15:05:15Z</dcterms:created>
  <dcterms:modified xsi:type="dcterms:W3CDTF">2021-01-03T15:51:30Z</dcterms:modified>
</cp:coreProperties>
</file>