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D8977B-EE74-4AEE-BCC7-23534AD7D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86BB7-08A4-4B7B-960A-7BB67BCE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SEQUENCE DIAGRAM FOR LOGIN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80DBE4-CB95-413B-863C-4814D6A48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66" y="1848095"/>
            <a:ext cx="7821038" cy="4251147"/>
          </a:xfrm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SEQUENCE DIAGRAM FOR CONTROLLING LIGHT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AFB1A1-8574-4975-85A3-2665D7798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8137738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A048B-4D26-4F9B-B9C1-A87228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SEQUENCE DIAGRAM FOR HEATER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B6AADEB-D501-4E41-88C9-264F06FA6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" r="-5" b="24881"/>
          <a:stretch/>
        </p:blipFill>
        <p:spPr>
          <a:xfrm>
            <a:off x="3808197" y="771525"/>
            <a:ext cx="7417989" cy="51263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49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7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drinnen, Karte, Screenshot, Tisch enthält.&#10;&#10;Automatisch generierte Beschreibung">
            <a:extLst>
              <a:ext uri="{FF2B5EF4-FFF2-40B4-BE49-F238E27FC236}">
                <a16:creationId xmlns:a16="http://schemas.microsoft.com/office/drawing/2014/main" id="{51FF1BEC-A423-4CD8-A666-B202B7EBD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/>
          <a:stretch/>
        </p:blipFill>
        <p:spPr>
          <a:xfrm>
            <a:off x="888701" y="729574"/>
            <a:ext cx="7393535" cy="49629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Precise Analysis</vt:lpstr>
      <vt:lpstr>USE CASE DIAGRAM</vt:lpstr>
      <vt:lpstr>Class Diagram</vt:lpstr>
      <vt:lpstr>SEQUENCE DIAGRAM FOR LOGIN</vt:lpstr>
      <vt:lpstr>SEQUENCE DIAGRAM FOR CONTROLLING LIGHT</vt:lpstr>
      <vt:lpstr>SEQUENCE DIAGRAM FOR HEATER</vt:lpstr>
      <vt:lpstr>SEQEUNCE DIAGRAM FOR SMART REMOTE</vt:lpstr>
      <vt:lpstr>SEQUENCE DIAGRAM FOR SECURITY</vt:lpstr>
      <vt:lpstr>MORE GENERAL FORM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4</cp:revision>
  <dcterms:created xsi:type="dcterms:W3CDTF">2020-12-06T13:20:44Z</dcterms:created>
  <dcterms:modified xsi:type="dcterms:W3CDTF">2020-12-06T14:03:09Z</dcterms:modified>
</cp:coreProperties>
</file>