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SEQEUNCE DIAGRAM FOR HOME APPLIANCES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AFB1A1-8574-4975-85A3-2665D779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137738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SEQEUNCE DIAGRAM FOR HOME APPLIANCES</vt:lpstr>
      <vt:lpstr>SEQUENCE DIAGRAM FOR LOGIN</vt:lpstr>
      <vt:lpstr>SEQUENCE DIAGRAM FOR CONTROLLING LIGHT</vt:lpstr>
      <vt:lpstr>SEQUENCE DIAGRAM FOR HEATER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2</cp:revision>
  <dcterms:created xsi:type="dcterms:W3CDTF">2020-12-06T13:20:44Z</dcterms:created>
  <dcterms:modified xsi:type="dcterms:W3CDTF">2020-12-06T13:41:35Z</dcterms:modified>
</cp:coreProperties>
</file>