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  <p:sldId id="264" r:id="rId9"/>
    <p:sldId id="269" r:id="rId10"/>
    <p:sldId id="259" r:id="rId11"/>
    <p:sldId id="266" r:id="rId12"/>
    <p:sldId id="270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innen, Karte, Screenshot, Tisch enthält.&#10;&#10;Automatisch generierte Beschreibung">
            <a:extLst>
              <a:ext uri="{FF2B5EF4-FFF2-40B4-BE49-F238E27FC236}">
                <a16:creationId xmlns:a16="http://schemas.microsoft.com/office/drawing/2014/main" id="{51FF1BEC-A423-4CD8-A666-B202B7EB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/>
          <a:stretch/>
        </p:blipFill>
        <p:spPr>
          <a:xfrm>
            <a:off x="888701" y="729574"/>
            <a:ext cx="7393535" cy="4962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C47E9-48ED-47F9-833F-1F032486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Sequence Diagram for Fire Alarm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9BC556-CFDF-45B9-AE24-4CE06FA2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" r="-1" b="-421"/>
          <a:stretch/>
        </p:blipFill>
        <p:spPr>
          <a:xfrm>
            <a:off x="320040" y="87549"/>
            <a:ext cx="11548872" cy="4804491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9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E4A2BF2-B6F6-4F4C-BF98-26029D791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" r="-6578" b="-1290"/>
          <a:stretch/>
        </p:blipFill>
        <p:spPr>
          <a:xfrm>
            <a:off x="801153" y="649224"/>
            <a:ext cx="7389536" cy="5559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LIGHT AND MOTION SENSOR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SEQUENCE DIAGRAM FOR HEATER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8F0839-00A8-4B20-8079-9D13F2DE4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2" t="-9936" r="-11013" b="-11426"/>
          <a:stretch/>
        </p:blipFill>
        <p:spPr>
          <a:xfrm>
            <a:off x="5441735" y="301557"/>
            <a:ext cx="5900716" cy="63327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F9048C-4AB7-4D41-8E1C-554348E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SEQUENCE DIAGRAM FOR AIR CONDITIONER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F38C5-9490-466B-A4C8-2A1C9641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86" r="509" b="-433"/>
          <a:stretch/>
        </p:blipFill>
        <p:spPr>
          <a:xfrm>
            <a:off x="849793" y="430935"/>
            <a:ext cx="6796148" cy="57983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90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STATE DIAGRAM FOR LIGHT AND MOTION SENSOR</vt:lpstr>
      <vt:lpstr>STATE DIAGRAM FOR HEATING/COOLING SYSTEM</vt:lpstr>
      <vt:lpstr>SEQUENCE DIAGRAM FOR HEATER</vt:lpstr>
      <vt:lpstr>SEQUENCE DIAGRAM FOR AIR CONDITIONER</vt:lpstr>
      <vt:lpstr>SEQEUNCE DIAGRAM FOR SMART REMOTE</vt:lpstr>
      <vt:lpstr>SEQUENCE DIAGRAM FOR SECURITY</vt:lpstr>
      <vt:lpstr>Sequence Diagram for Fire Alarm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2020-12-06T16:11:47Z</dcterms:created>
  <dcterms:modified xsi:type="dcterms:W3CDTF">2020-12-06T16:13:33Z</dcterms:modified>
</cp:coreProperties>
</file>