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STATE DIAGRAM FOR LIGHT AND MOTION SENSOR</vt:lpstr>
      <vt:lpstr>STATE DIAGRAM FOR HEATING/COOLING SYSTEM</vt:lpstr>
      <vt:lpstr>SEQUENCE DIAGRAM FOR HEATER</vt:lpstr>
      <vt:lpstr>SEQEUNCE DIAGRAM FOR SMART REMOTE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1</cp:revision>
  <dcterms:created xsi:type="dcterms:W3CDTF">2020-12-06T16:16:04Z</dcterms:created>
  <dcterms:modified xsi:type="dcterms:W3CDTF">2020-12-06T16:16:39Z</dcterms:modified>
</cp:coreProperties>
</file>