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70F7B-7D70-447A-B9E2-D9B164A8D325}" v="1" dt="2020-12-20T21:39:10.887"/>
    <p1510:client id="{7E774151-5215-B675-1DFB-79266515807D}" v="1" dt="2020-12-20T20:42:59.423"/>
    <p1510:client id="{90AEB06C-973F-4BD4-A110-36D4777A53EA}" v="14" dt="2020-12-21T10:50:12.109"/>
    <p1510:client id="{90B5CF9A-A320-4C92-BCB6-2437F5FE66E4}" v="92" dt="2020-12-20T20:42:21.115"/>
    <p1510:client id="{B33D8D74-81DA-4B61-BFB3-7B31962CA8A5}" v="40" dt="2020-12-20T20:44:01.579"/>
    <p1510:client id="{D449BB2B-C9FF-4188-9902-7837049EA969}" v="5" dt="2020-12-21T10:28:40.406"/>
    <p1510:client id="{D8EDAD83-E589-46DE-8B22-1F004C7DEBF5}" v="15" dt="2020-12-21T10:27:20.554"/>
    <p1510:client id="{F3BE3A60-5B4F-42C7-B270-D02885AD1187}" v="20" dt="2020-12-20T20:53:03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ift" userId="S::swift1699_gmail.com#ext#@ohana042.onmicrosoft.com::75bb29f9-690c-4fad-984c-04f4d2790b53" providerId="AD" clId="Web-{90B5CF9A-A320-4C92-BCB6-2437F5FE66E4}"/>
    <pc:docChg chg="addSld delSld modSld">
      <pc:chgData name="swift" userId="S::swift1699_gmail.com#ext#@ohana042.onmicrosoft.com::75bb29f9-690c-4fad-984c-04f4d2790b53" providerId="AD" clId="Web-{90B5CF9A-A320-4C92-BCB6-2437F5FE66E4}" dt="2020-12-20T20:42:21.115" v="90"/>
      <pc:docMkLst>
        <pc:docMk/>
      </pc:docMkLst>
      <pc:sldChg chg="addSp delSp modSp">
        <pc:chgData name="swift" userId="S::swift1699_gmail.com#ext#@ohana042.onmicrosoft.com::75bb29f9-690c-4fad-984c-04f4d2790b53" providerId="AD" clId="Web-{90B5CF9A-A320-4C92-BCB6-2437F5FE66E4}" dt="2020-12-20T20:42:21.115" v="90"/>
        <pc:sldMkLst>
          <pc:docMk/>
          <pc:sldMk cId="109857222" sldId="256"/>
        </pc:sldMkLst>
        <pc:spChg chg="mod">
          <ac:chgData name="swift" userId="S::swift1699_gmail.com#ext#@ohana042.onmicrosoft.com::75bb29f9-690c-4fad-984c-04f4d2790b53" providerId="AD" clId="Web-{90B5CF9A-A320-4C92-BCB6-2437F5FE66E4}" dt="2020-12-20T20:42:08.912" v="87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swift" userId="S::swift1699_gmail.com#ext#@ohana042.onmicrosoft.com::75bb29f9-690c-4fad-984c-04f4d2790b53" providerId="AD" clId="Web-{90B5CF9A-A320-4C92-BCB6-2437F5FE66E4}" dt="2020-12-20T20:42:21.115" v="90"/>
          <ac:picMkLst>
            <pc:docMk/>
            <pc:sldMk cId="109857222" sldId="256"/>
            <ac:picMk id="4" creationId="{64E2D52E-CF8F-4F63-A840-137F6AEBBAB2}"/>
          </ac:picMkLst>
        </pc:picChg>
      </pc:sldChg>
      <pc:sldChg chg="addSp delSp modSp new">
        <pc:chgData name="swift" userId="S::swift1699_gmail.com#ext#@ohana042.onmicrosoft.com::75bb29f9-690c-4fad-984c-04f4d2790b53" providerId="AD" clId="Web-{90B5CF9A-A320-4C92-BCB6-2437F5FE66E4}" dt="2020-12-20T20:40:57.802" v="36" actId="14100"/>
        <pc:sldMkLst>
          <pc:docMk/>
          <pc:sldMk cId="2298134338" sldId="257"/>
        </pc:sldMkLst>
        <pc:spChg chg="mod">
          <ac:chgData name="swift" userId="S::swift1699_gmail.com#ext#@ohana042.onmicrosoft.com::75bb29f9-690c-4fad-984c-04f4d2790b53" providerId="AD" clId="Web-{90B5CF9A-A320-4C92-BCB6-2437F5FE66E4}" dt="2020-12-20T20:40:26.021" v="29" actId="20577"/>
          <ac:spMkLst>
            <pc:docMk/>
            <pc:sldMk cId="2298134338" sldId="257"/>
            <ac:spMk id="2" creationId="{2BD55D10-1183-455B-A309-9B15FD9A2C68}"/>
          </ac:spMkLst>
        </pc:spChg>
        <pc:spChg chg="del">
          <ac:chgData name="swift" userId="S::swift1699_gmail.com#ext#@ohana042.onmicrosoft.com::75bb29f9-690c-4fad-984c-04f4d2790b53" providerId="AD" clId="Web-{90B5CF9A-A320-4C92-BCB6-2437F5FE66E4}" dt="2020-12-20T20:40:39.052" v="32"/>
          <ac:spMkLst>
            <pc:docMk/>
            <pc:sldMk cId="2298134338" sldId="257"/>
            <ac:spMk id="3" creationId="{BE4CD3BF-E31B-4C15-A28A-F7F7C4121C33}"/>
          </ac:spMkLst>
        </pc:spChg>
        <pc:picChg chg="add mod ord">
          <ac:chgData name="swift" userId="S::swift1699_gmail.com#ext#@ohana042.onmicrosoft.com::75bb29f9-690c-4fad-984c-04f4d2790b53" providerId="AD" clId="Web-{90B5CF9A-A320-4C92-BCB6-2437F5FE66E4}" dt="2020-12-20T20:40:57.802" v="36" actId="14100"/>
          <ac:picMkLst>
            <pc:docMk/>
            <pc:sldMk cId="2298134338" sldId="257"/>
            <ac:picMk id="4" creationId="{B87CAFA6-5F77-497A-AD52-6C6E8FDA29B9}"/>
          </ac:picMkLst>
        </pc:picChg>
      </pc:sldChg>
      <pc:sldChg chg="new del">
        <pc:chgData name="swift" userId="S::swift1699_gmail.com#ext#@ohana042.onmicrosoft.com::75bb29f9-690c-4fad-984c-04f4d2790b53" providerId="AD" clId="Web-{90B5CF9A-A320-4C92-BCB6-2437F5FE66E4}" dt="2020-12-20T20:40:01.771" v="1"/>
        <pc:sldMkLst>
          <pc:docMk/>
          <pc:sldMk cId="3660219004" sldId="257"/>
        </pc:sldMkLst>
      </pc:sldChg>
    </pc:docChg>
  </pc:docChgLst>
  <pc:docChgLst>
    <pc:chgData name="swift" userId="S::swift1699_gmail.com#ext#@ohana042.onmicrosoft.com::75bb29f9-690c-4fad-984c-04f4d2790b53" providerId="AD" clId="Web-{D8EDAD83-E589-46DE-8B22-1F004C7DEBF5}"/>
    <pc:docChg chg="modSld sldOrd">
      <pc:chgData name="swift" userId="S::swift1699_gmail.com#ext#@ohana042.onmicrosoft.com::75bb29f9-690c-4fad-984c-04f4d2790b53" providerId="AD" clId="Web-{D8EDAD83-E589-46DE-8B22-1F004C7DEBF5}" dt="2020-12-21T10:27:20.554" v="14" actId="20577"/>
      <pc:docMkLst>
        <pc:docMk/>
      </pc:docMkLst>
      <pc:sldChg chg="modSp ord">
        <pc:chgData name="swift" userId="S::swift1699_gmail.com#ext#@ohana042.onmicrosoft.com::75bb29f9-690c-4fad-984c-04f4d2790b53" providerId="AD" clId="Web-{D8EDAD83-E589-46DE-8B22-1F004C7DEBF5}" dt="2020-12-21T10:27:20.554" v="13" actId="20577"/>
        <pc:sldMkLst>
          <pc:docMk/>
          <pc:sldMk cId="4020669884" sldId="259"/>
        </pc:sldMkLst>
        <pc:spChg chg="mod">
          <ac:chgData name="swift" userId="S::swift1699_gmail.com#ext#@ohana042.onmicrosoft.com::75bb29f9-690c-4fad-984c-04f4d2790b53" providerId="AD" clId="Web-{D8EDAD83-E589-46DE-8B22-1F004C7DEBF5}" dt="2020-12-21T10:27:20.554" v="13" actId="20577"/>
          <ac:spMkLst>
            <pc:docMk/>
            <pc:sldMk cId="4020669884" sldId="259"/>
            <ac:spMk id="2" creationId="{03506937-0FD8-45B9-A067-9A23D2536623}"/>
          </ac:spMkLst>
        </pc:spChg>
      </pc:sldChg>
    </pc:docChg>
  </pc:docChgLst>
  <pc:docChgLst>
    <pc:chgData name="swift" userId="S::swift1699_gmail.com#ext#@ohana042.onmicrosoft.com::75bb29f9-690c-4fad-984c-04f4d2790b53" providerId="AD" clId="Web-{B33D8D74-81DA-4B61-BFB3-7B31962CA8A5}"/>
    <pc:docChg chg="addSld modSld">
      <pc:chgData name="swift" userId="S::swift1699_gmail.com#ext#@ohana042.onmicrosoft.com::75bb29f9-690c-4fad-984c-04f4d2790b53" providerId="AD" clId="Web-{B33D8D74-81DA-4B61-BFB3-7B31962CA8A5}" dt="2020-12-20T20:44:01.360" v="38" actId="20577"/>
      <pc:docMkLst>
        <pc:docMk/>
      </pc:docMkLst>
      <pc:sldChg chg="delSp">
        <pc:chgData name="swift" userId="S::swift1699_gmail.com#ext#@ohana042.onmicrosoft.com::75bb29f9-690c-4fad-984c-04f4d2790b53" providerId="AD" clId="Web-{B33D8D74-81DA-4B61-BFB3-7B31962CA8A5}" dt="2020-12-20T20:43:37.532" v="0"/>
        <pc:sldMkLst>
          <pc:docMk/>
          <pc:sldMk cId="109857222" sldId="256"/>
        </pc:sldMkLst>
        <pc:picChg chg="del">
          <ac:chgData name="swift" userId="S::swift1699_gmail.com#ext#@ohana042.onmicrosoft.com::75bb29f9-690c-4fad-984c-04f4d2790b53" providerId="AD" clId="Web-{B33D8D74-81DA-4B61-BFB3-7B31962CA8A5}" dt="2020-12-20T20:43:37.532" v="0"/>
          <ac:picMkLst>
            <pc:docMk/>
            <pc:sldMk cId="109857222" sldId="256"/>
            <ac:picMk id="4" creationId="{7A16AB65-A053-429E-B527-C46435575538}"/>
          </ac:picMkLst>
        </pc:picChg>
      </pc:sldChg>
      <pc:sldChg chg="modSp new">
        <pc:chgData name="swift" userId="S::swift1699_gmail.com#ext#@ohana042.onmicrosoft.com::75bb29f9-690c-4fad-984c-04f4d2790b53" providerId="AD" clId="Web-{B33D8D74-81DA-4B61-BFB3-7B31962CA8A5}" dt="2020-12-20T20:43:59.532" v="36" actId="20577"/>
        <pc:sldMkLst>
          <pc:docMk/>
          <pc:sldMk cId="1547793139" sldId="258"/>
        </pc:sldMkLst>
        <pc:spChg chg="mod">
          <ac:chgData name="swift" userId="S::swift1699_gmail.com#ext#@ohana042.onmicrosoft.com::75bb29f9-690c-4fad-984c-04f4d2790b53" providerId="AD" clId="Web-{B33D8D74-81DA-4B61-BFB3-7B31962CA8A5}" dt="2020-12-20T20:43:59.532" v="36" actId="20577"/>
          <ac:spMkLst>
            <pc:docMk/>
            <pc:sldMk cId="1547793139" sldId="258"/>
            <ac:spMk id="2" creationId="{1A381126-B2DA-497B-B826-5185C1E7D7FF}"/>
          </ac:spMkLst>
        </pc:spChg>
        <pc:spChg chg="mod">
          <ac:chgData name="swift" userId="S::swift1699_gmail.com#ext#@ohana042.onmicrosoft.com::75bb29f9-690c-4fad-984c-04f4d2790b53" providerId="AD" clId="Web-{B33D8D74-81DA-4B61-BFB3-7B31962CA8A5}" dt="2020-12-20T20:43:54.720" v="15" actId="20577"/>
          <ac:spMkLst>
            <pc:docMk/>
            <pc:sldMk cId="1547793139" sldId="258"/>
            <ac:spMk id="3" creationId="{46C98B42-C342-4AD2-A142-D1B5F363868E}"/>
          </ac:spMkLst>
        </pc:spChg>
      </pc:sldChg>
    </pc:docChg>
  </pc:docChgLst>
  <pc:docChgLst>
    <pc:chgData name="iqbal271199" userId="S::iqbal271199_gmail.com#ext#@ohana042.onmicrosoft.com::ff1f0750-a359-4b14-8c61-6b0e7f3ffc88" providerId="AD" clId="Web-{D449BB2B-C9FF-4188-9902-7837049EA969}"/>
    <pc:docChg chg="modSld">
      <pc:chgData name="iqbal271199" userId="S::iqbal271199_gmail.com#ext#@ohana042.onmicrosoft.com::ff1f0750-a359-4b14-8c61-6b0e7f3ffc88" providerId="AD" clId="Web-{D449BB2B-C9FF-4188-9902-7837049EA969}" dt="2020-12-21T10:28:40.406" v="4" actId="14100"/>
      <pc:docMkLst>
        <pc:docMk/>
      </pc:docMkLst>
      <pc:sldChg chg="addSp delSp modSp">
        <pc:chgData name="iqbal271199" userId="S::iqbal271199_gmail.com#ext#@ohana042.onmicrosoft.com::ff1f0750-a359-4b14-8c61-6b0e7f3ffc88" providerId="AD" clId="Web-{D449BB2B-C9FF-4188-9902-7837049EA969}" dt="2020-12-21T10:28:40.406" v="4" actId="14100"/>
        <pc:sldMkLst>
          <pc:docMk/>
          <pc:sldMk cId="4020669884" sldId="259"/>
        </pc:sldMkLst>
        <pc:spChg chg="del">
          <ac:chgData name="iqbal271199" userId="S::iqbal271199_gmail.com#ext#@ohana042.onmicrosoft.com::ff1f0750-a359-4b14-8c61-6b0e7f3ffc88" providerId="AD" clId="Web-{D449BB2B-C9FF-4188-9902-7837049EA969}" dt="2020-12-21T10:28:16.373" v="0"/>
          <ac:spMkLst>
            <pc:docMk/>
            <pc:sldMk cId="4020669884" sldId="259"/>
            <ac:spMk id="3" creationId="{DD77B6ED-5395-4DFF-9E62-301667605708}"/>
          </ac:spMkLst>
        </pc:spChg>
        <pc:picChg chg="add mod ord">
          <ac:chgData name="iqbal271199" userId="S::iqbal271199_gmail.com#ext#@ohana042.onmicrosoft.com::ff1f0750-a359-4b14-8c61-6b0e7f3ffc88" providerId="AD" clId="Web-{D449BB2B-C9FF-4188-9902-7837049EA969}" dt="2020-12-21T10:28:40.406" v="4" actId="14100"/>
          <ac:picMkLst>
            <pc:docMk/>
            <pc:sldMk cId="4020669884" sldId="259"/>
            <ac:picMk id="4" creationId="{BD9E7BE1-5E0C-4B11-82BC-F25FCBD0D82C}"/>
          </ac:picMkLst>
        </pc:picChg>
      </pc:sldChg>
    </pc:docChg>
  </pc:docChgLst>
  <pc:docChgLst>
    <pc:chgData name="iqbal271199" userId="S::iqbal271199_gmail.com#ext#@ohana042.onmicrosoft.com::ff1f0750-a359-4b14-8c61-6b0e7f3ffc88" providerId="AD" clId="Web-{F3BE3A60-5B4F-42C7-B270-D02885AD1187}"/>
    <pc:docChg chg="modSld">
      <pc:chgData name="iqbal271199" userId="S::iqbal271199_gmail.com#ext#@ohana042.onmicrosoft.com::ff1f0750-a359-4b14-8c61-6b0e7f3ffc88" providerId="AD" clId="Web-{F3BE3A60-5B4F-42C7-B270-D02885AD1187}" dt="2020-12-20T20:53:03.706" v="19" actId="14100"/>
      <pc:docMkLst>
        <pc:docMk/>
      </pc:docMkLst>
      <pc:sldChg chg="addSp delSp modSp">
        <pc:chgData name="iqbal271199" userId="S::iqbal271199_gmail.com#ext#@ohana042.onmicrosoft.com::ff1f0750-a359-4b14-8c61-6b0e7f3ffc88" providerId="AD" clId="Web-{F3BE3A60-5B4F-42C7-B270-D02885AD1187}" dt="2020-12-20T20:53:03.706" v="19" actId="14100"/>
        <pc:sldMkLst>
          <pc:docMk/>
          <pc:sldMk cId="1547793139" sldId="258"/>
        </pc:sldMkLst>
        <pc:spChg chg="del">
          <ac:chgData name="iqbal271199" userId="S::iqbal271199_gmail.com#ext#@ohana042.onmicrosoft.com::ff1f0750-a359-4b14-8c61-6b0e7f3ffc88" providerId="AD" clId="Web-{F3BE3A60-5B4F-42C7-B270-D02885AD1187}" dt="2020-12-20T20:51:57.361" v="0"/>
          <ac:spMkLst>
            <pc:docMk/>
            <pc:sldMk cId="1547793139" sldId="258"/>
            <ac:spMk id="3" creationId="{46C98B42-C342-4AD2-A142-D1B5F363868E}"/>
          </ac:spMkLst>
        </pc:spChg>
        <pc:picChg chg="add mod ord">
          <ac:chgData name="iqbal271199" userId="S::iqbal271199_gmail.com#ext#@ohana042.onmicrosoft.com::ff1f0750-a359-4b14-8c61-6b0e7f3ffc88" providerId="AD" clId="Web-{F3BE3A60-5B4F-42C7-B270-D02885AD1187}" dt="2020-12-20T20:53:03.706" v="19" actId="14100"/>
          <ac:picMkLst>
            <pc:docMk/>
            <pc:sldMk cId="1547793139" sldId="258"/>
            <ac:picMk id="4" creationId="{B9E6C2E3-981D-4BB0-9052-3B59A766A9DD}"/>
          </ac:picMkLst>
        </pc:picChg>
      </pc:sldChg>
    </pc:docChg>
  </pc:docChgLst>
  <pc:docChgLst>
    <pc:chgData name="swift" userId="S::swift1699_gmail.com#ext#@ohana042.onmicrosoft.com::75bb29f9-690c-4fad-984c-04f4d2790b53" providerId="AD" clId="Web-{7E774151-5215-B675-1DFB-79266515807D}"/>
    <pc:docChg chg="modSld">
      <pc:chgData name="swift" userId="S::swift1699_gmail.com#ext#@ohana042.onmicrosoft.com::75bb29f9-690c-4fad-984c-04f4d2790b53" providerId="AD" clId="Web-{7E774151-5215-B675-1DFB-79266515807D}" dt="2020-12-20T20:42:59.423" v="0"/>
      <pc:docMkLst>
        <pc:docMk/>
      </pc:docMkLst>
      <pc:sldChg chg="addSp modSp">
        <pc:chgData name="swift" userId="S::swift1699_gmail.com#ext#@ohana042.onmicrosoft.com::75bb29f9-690c-4fad-984c-04f4d2790b53" providerId="AD" clId="Web-{7E774151-5215-B675-1DFB-79266515807D}" dt="2020-12-20T20:42:59.423" v="0"/>
        <pc:sldMkLst>
          <pc:docMk/>
          <pc:sldMk cId="109857222" sldId="256"/>
        </pc:sldMkLst>
        <pc:picChg chg="add mod">
          <ac:chgData name="swift" userId="S::swift1699_gmail.com#ext#@ohana042.onmicrosoft.com::75bb29f9-690c-4fad-984c-04f4d2790b53" providerId="AD" clId="Web-{7E774151-5215-B675-1DFB-79266515807D}" dt="2020-12-20T20:42:59.423" v="0"/>
          <ac:picMkLst>
            <pc:docMk/>
            <pc:sldMk cId="109857222" sldId="256"/>
            <ac:picMk id="4" creationId="{7A16AB65-A053-429E-B527-C46435575538}"/>
          </ac:picMkLst>
        </pc:picChg>
      </pc:sldChg>
    </pc:docChg>
  </pc:docChgLst>
  <pc:docChgLst>
    <pc:chgData name="iqbal271199" userId="S::iqbal271199_gmail.com#ext#@ohana042.onmicrosoft.com::ff1f0750-a359-4b14-8c61-6b0e7f3ffc88" providerId="AD" clId="Web-{59670F7B-7D70-447A-B9E2-D9B164A8D325}"/>
    <pc:docChg chg="addSld">
      <pc:chgData name="iqbal271199" userId="S::iqbal271199_gmail.com#ext#@ohana042.onmicrosoft.com::ff1f0750-a359-4b14-8c61-6b0e7f3ffc88" providerId="AD" clId="Web-{59670F7B-7D70-447A-B9E2-D9B164A8D325}" dt="2020-12-20T21:39:10.887" v="0"/>
      <pc:docMkLst>
        <pc:docMk/>
      </pc:docMkLst>
      <pc:sldChg chg="new">
        <pc:chgData name="iqbal271199" userId="S::iqbal271199_gmail.com#ext#@ohana042.onmicrosoft.com::ff1f0750-a359-4b14-8c61-6b0e7f3ffc88" providerId="AD" clId="Web-{59670F7B-7D70-447A-B9E2-D9B164A8D325}" dt="2020-12-20T21:39:10.887" v="0"/>
        <pc:sldMkLst>
          <pc:docMk/>
          <pc:sldMk cId="4020669884" sldId="259"/>
        </pc:sldMkLst>
      </pc:sldChg>
    </pc:docChg>
  </pc:docChgLst>
  <pc:docChgLst>
    <pc:chgData name="Muhammad Farid Izwan" userId="c1f07417c5f4ce1f" providerId="LiveId" clId="{90AEB06C-973F-4BD4-A110-36D4777A53EA}"/>
    <pc:docChg chg="custSel mod modSld">
      <pc:chgData name="Muhammad Farid Izwan" userId="c1f07417c5f4ce1f" providerId="LiveId" clId="{90AEB06C-973F-4BD4-A110-36D4777A53EA}" dt="2020-12-21T10:50:12.109" v="180" actId="1076"/>
      <pc:docMkLst>
        <pc:docMk/>
      </pc:docMkLst>
      <pc:sldChg chg="addSp delSp modSp mod setBg setClrOvrMap">
        <pc:chgData name="Muhammad Farid Izwan" userId="c1f07417c5f4ce1f" providerId="LiveId" clId="{90AEB06C-973F-4BD4-A110-36D4777A53EA}" dt="2020-12-20T21:03:33.055" v="168" actId="26606"/>
        <pc:sldMkLst>
          <pc:docMk/>
          <pc:sldMk cId="109857222" sldId="256"/>
        </pc:sldMkLst>
        <pc:spChg chg="mod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Muhammad Farid Izwan" userId="c1f07417c5f4ce1f" providerId="LiveId" clId="{90AEB06C-973F-4BD4-A110-36D4777A53EA}" dt="2020-12-20T21:03:19.578" v="166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uhammad Farid Izwan" userId="c1f07417c5f4ce1f" providerId="LiveId" clId="{90AEB06C-973F-4BD4-A110-36D4777A53EA}" dt="2020-12-20T21:03:25.695" v="167" actId="478"/>
          <ac:spMkLst>
            <pc:docMk/>
            <pc:sldMk cId="109857222" sldId="256"/>
            <ac:spMk id="6" creationId="{7BB3A4AD-87F4-4662-AC32-C0E21A7CA330}"/>
          </ac:spMkLst>
        </pc:spChg>
        <pc:spChg chg="add del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9" creationId="{0671A8AE-40A1-4631-A6B8-581AFF065482}"/>
          </ac:spMkLst>
        </pc:spChg>
        <pc:spChg chg="add del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11" creationId="{AB58EF07-17C2-48CF-ABB0-EEF1F17CB8F0}"/>
          </ac:spMkLst>
        </pc:spChg>
        <pc:spChg chg="add del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15" creationId="{08C9B587-E65E-4B52-B37C-ABEBB6E87928}"/>
          </ac:spMkLst>
        </pc:spChg>
        <pc:spChg chg="add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20" creationId="{D928DD85-BB99-450D-A702-2683E0296282}"/>
          </ac:spMkLst>
        </pc:spChg>
        <pc:spChg chg="add">
          <ac:chgData name="Muhammad Farid Izwan" userId="c1f07417c5f4ce1f" providerId="LiveId" clId="{90AEB06C-973F-4BD4-A110-36D4777A53EA}" dt="2020-12-20T21:03:33.055" v="168" actId="26606"/>
          <ac:spMkLst>
            <pc:docMk/>
            <pc:sldMk cId="109857222" sldId="256"/>
            <ac:spMk id="22" creationId="{240E5BD2-4019-4012-A1AA-628900E659E9}"/>
          </ac:spMkLst>
        </pc:spChg>
        <pc:picChg chg="add mod">
          <ac:chgData name="Muhammad Farid Izwan" userId="c1f07417c5f4ce1f" providerId="LiveId" clId="{90AEB06C-973F-4BD4-A110-36D4777A53EA}" dt="2020-12-20T21:03:33.055" v="168" actId="26606"/>
          <ac:picMkLst>
            <pc:docMk/>
            <pc:sldMk cId="109857222" sldId="256"/>
            <ac:picMk id="5" creationId="{46A1F004-87D4-4215-AC2E-35618905D9CA}"/>
          </ac:picMkLst>
        </pc:picChg>
      </pc:sldChg>
      <pc:sldChg chg="addSp modSp mod setBg">
        <pc:chgData name="Muhammad Farid Izwan" userId="c1f07417c5f4ce1f" providerId="LiveId" clId="{90AEB06C-973F-4BD4-A110-36D4777A53EA}" dt="2020-12-20T20:57:56.995" v="9" actId="1076"/>
        <pc:sldMkLst>
          <pc:docMk/>
          <pc:sldMk cId="1547793139" sldId="258"/>
        </pc:sldMkLst>
        <pc:spChg chg="mod">
          <ac:chgData name="Muhammad Farid Izwan" userId="c1f07417c5f4ce1f" providerId="LiveId" clId="{90AEB06C-973F-4BD4-A110-36D4777A53EA}" dt="2020-12-20T20:56:13.848" v="0" actId="26606"/>
          <ac:spMkLst>
            <pc:docMk/>
            <pc:sldMk cId="1547793139" sldId="258"/>
            <ac:spMk id="2" creationId="{1A381126-B2DA-497B-B826-5185C1E7D7FF}"/>
          </ac:spMkLst>
        </pc:spChg>
        <pc:spChg chg="add">
          <ac:chgData name="Muhammad Farid Izwan" userId="c1f07417c5f4ce1f" providerId="LiveId" clId="{90AEB06C-973F-4BD4-A110-36D4777A53EA}" dt="2020-12-20T20:56:13.848" v="0" actId="26606"/>
          <ac:spMkLst>
            <pc:docMk/>
            <pc:sldMk cId="1547793139" sldId="258"/>
            <ac:spMk id="9" creationId="{CDA1A2E9-63FE-408D-A803-8E306ECAB4B3}"/>
          </ac:spMkLst>
        </pc:spChg>
        <pc:spChg chg="add">
          <ac:chgData name="Muhammad Farid Izwan" userId="c1f07417c5f4ce1f" providerId="LiveId" clId="{90AEB06C-973F-4BD4-A110-36D4777A53EA}" dt="2020-12-20T20:56:13.848" v="0" actId="26606"/>
          <ac:spMkLst>
            <pc:docMk/>
            <pc:sldMk cId="1547793139" sldId="258"/>
            <ac:spMk id="11" creationId="{FBE9F90C-C163-435B-9A68-D15C92D1CF2B}"/>
          </ac:spMkLst>
        </pc:spChg>
        <pc:spChg chg="add">
          <ac:chgData name="Muhammad Farid Izwan" userId="c1f07417c5f4ce1f" providerId="LiveId" clId="{90AEB06C-973F-4BD4-A110-36D4777A53EA}" dt="2020-12-20T20:56:13.848" v="0" actId="26606"/>
          <ac:spMkLst>
            <pc:docMk/>
            <pc:sldMk cId="1547793139" sldId="258"/>
            <ac:spMk id="13" creationId="{1A882A9F-F4E9-4E23-8F0B-20B5DF42EAA9}"/>
          </ac:spMkLst>
        </pc:spChg>
        <pc:picChg chg="mod modCrop">
          <ac:chgData name="Muhammad Farid Izwan" userId="c1f07417c5f4ce1f" providerId="LiveId" clId="{90AEB06C-973F-4BD4-A110-36D4777A53EA}" dt="2020-12-20T20:57:56.995" v="9" actId="1076"/>
          <ac:picMkLst>
            <pc:docMk/>
            <pc:sldMk cId="1547793139" sldId="258"/>
            <ac:picMk id="4" creationId="{B9E6C2E3-981D-4BB0-9052-3B59A766A9DD}"/>
          </ac:picMkLst>
        </pc:picChg>
      </pc:sldChg>
      <pc:sldChg chg="modSp mod">
        <pc:chgData name="Muhammad Farid Izwan" userId="c1f07417c5f4ce1f" providerId="LiveId" clId="{90AEB06C-973F-4BD4-A110-36D4777A53EA}" dt="2020-12-21T10:50:12.109" v="180" actId="1076"/>
        <pc:sldMkLst>
          <pc:docMk/>
          <pc:sldMk cId="4020669884" sldId="259"/>
        </pc:sldMkLst>
        <pc:spChg chg="mod">
          <ac:chgData name="Muhammad Farid Izwan" userId="c1f07417c5f4ce1f" providerId="LiveId" clId="{90AEB06C-973F-4BD4-A110-36D4777A53EA}" dt="2020-12-21T10:50:08.030" v="179" actId="1076"/>
          <ac:spMkLst>
            <pc:docMk/>
            <pc:sldMk cId="4020669884" sldId="259"/>
            <ac:spMk id="2" creationId="{03506937-0FD8-45B9-A067-9A23D2536623}"/>
          </ac:spMkLst>
        </pc:spChg>
        <pc:picChg chg="mod modCrop">
          <ac:chgData name="Muhammad Farid Izwan" userId="c1f07417c5f4ce1f" providerId="LiveId" clId="{90AEB06C-973F-4BD4-A110-36D4777A53EA}" dt="2020-12-21T10:50:12.109" v="180" actId="1076"/>
          <ac:picMkLst>
            <pc:docMk/>
            <pc:sldMk cId="4020669884" sldId="259"/>
            <ac:picMk id="4" creationId="{BD9E7BE1-5E0C-4B11-82BC-F25FCBD0D8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1F004-87D4-4215-AC2E-35618905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7" b="9091"/>
          <a:stretch/>
        </p:blipFill>
        <p:spPr>
          <a:xfrm>
            <a:off x="2562726" y="1"/>
            <a:ext cx="9629274" cy="685799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342006"/>
            <a:ext cx="3879232" cy="2248122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cs typeface="Calibri Light"/>
              </a:rPr>
              <a:t>Integrated Smart Home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5D10-1183-455B-A309-9B15FD9A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cs typeface="Calibri Light" panose="020F0302020204030204"/>
              </a:rPr>
              <a:t>Class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7CAFA6-5F77-497A-AD52-6C6E8FDA2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193" y="1334012"/>
            <a:ext cx="8751227" cy="5047789"/>
          </a:xfrm>
        </p:spPr>
      </p:pic>
    </p:spTree>
    <p:extLst>
      <p:ext uri="{BB962C8B-B14F-4D97-AF65-F5344CB8AC3E}">
        <p14:creationId xmlns:p14="http://schemas.microsoft.com/office/powerpoint/2010/main" val="22981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6937-0FD8-45B9-A067-9A23D253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748"/>
            <a:ext cx="4506798" cy="718957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Sequence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9E7BE1-5E0C-4B11-82BC-F25FCBD0D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51" t="-3548" r="-2356" b="-2211"/>
          <a:stretch/>
        </p:blipFill>
        <p:spPr>
          <a:xfrm>
            <a:off x="475269" y="528156"/>
            <a:ext cx="10284642" cy="6329844"/>
          </a:xfrm>
        </p:spPr>
      </p:pic>
    </p:spTree>
    <p:extLst>
      <p:ext uri="{BB962C8B-B14F-4D97-AF65-F5344CB8AC3E}">
        <p14:creationId xmlns:p14="http://schemas.microsoft.com/office/powerpoint/2010/main" val="402066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1126-B2DA-497B-B826-5185C1E7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64" y="930530"/>
            <a:ext cx="3361677" cy="3275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State Diagram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6065"/>
          </a:solidFill>
          <a:ln w="25400">
            <a:solidFill>
              <a:srgbClr val="4F6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B1B1B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E6C2E3-981D-4BB0-9052-3B59A766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937" b="709"/>
          <a:stretch/>
        </p:blipFill>
        <p:spPr>
          <a:xfrm>
            <a:off x="5074991" y="379379"/>
            <a:ext cx="6388830" cy="60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9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73745A54E1F940816A7DA2A8D1DDBD" ma:contentTypeVersion="2" ma:contentTypeDescription="Create a new document." ma:contentTypeScope="" ma:versionID="84b7a6704b22df89a7c9e55e2653863b">
  <xsd:schema xmlns:xsd="http://www.w3.org/2001/XMLSchema" xmlns:xs="http://www.w3.org/2001/XMLSchema" xmlns:p="http://schemas.microsoft.com/office/2006/metadata/properties" xmlns:ns2="e0689a4a-487c-484b-bb27-80183cfbfa40" targetNamespace="http://schemas.microsoft.com/office/2006/metadata/properties" ma:root="true" ma:fieldsID="31532077622de2acde8666fafb6fa5ef" ns2:_="">
    <xsd:import namespace="e0689a4a-487c-484b-bb27-80183cfbf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9a4a-487c-484b-bb27-80183cfbf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50B756-B9EC-4595-B124-27FC595FD0BD}">
  <ds:schemaRefs>
    <ds:schemaRef ds:uri="e0689a4a-487c-484b-bb27-80183cfbfa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FCDE59-DDB6-46E5-8976-74F8650AF511}">
  <ds:schemaRefs>
    <ds:schemaRef ds:uri="e0689a4a-487c-484b-bb27-80183cfbfa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CA659F-3541-43F8-8312-CE7C958DC7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Integrated Smart Home System</vt:lpstr>
      <vt:lpstr>Class Diagram</vt:lpstr>
      <vt:lpstr>Sequence Diagram</vt:lpstr>
      <vt:lpstr>State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Smart Home System</dc:title>
  <dc:creator>Muhammad Farid Izwan</dc:creator>
  <cp:revision>1</cp:revision>
  <dcterms:created xsi:type="dcterms:W3CDTF">2020-12-20T21:03:33Z</dcterms:created>
  <dcterms:modified xsi:type="dcterms:W3CDTF">2020-12-21T10:50:16Z</dcterms:modified>
</cp:coreProperties>
</file>