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3" r:id="rId8"/>
    <p:sldId id="271" r:id="rId9"/>
    <p:sldId id="275" r:id="rId10"/>
    <p:sldId id="274" r:id="rId11"/>
    <p:sldId id="263" r:id="rId12"/>
    <p:sldId id="267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9F4465E-7DAC-46DE-923D-951B0795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2" t="17687" r="25571" b="-17687"/>
          <a:stretch/>
        </p:blipFill>
        <p:spPr>
          <a:xfrm>
            <a:off x="4617720" y="1966277"/>
            <a:ext cx="2827020" cy="4351338"/>
          </a:xfr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89508E3-E04E-4306-94C0-98116C888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6" t="-1349" b="-5308"/>
          <a:stretch/>
        </p:blipFill>
        <p:spPr>
          <a:xfrm>
            <a:off x="226059" y="474562"/>
            <a:ext cx="5624559" cy="613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Class Diagram for Heating And Cooling</vt:lpstr>
      <vt:lpstr>Sequence Diagram for Heating And Cooling</vt:lpstr>
      <vt:lpstr>State Diagram for Heating And Cooling</vt:lpstr>
      <vt:lpstr>CLASS DIAGRAM FOR LIGHT CONTROLLING INITIATE BY SENSOR 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2</cp:revision>
  <dcterms:created xsi:type="dcterms:W3CDTF">2020-12-13T21:55:53Z</dcterms:created>
  <dcterms:modified xsi:type="dcterms:W3CDTF">2020-12-13T21:59:39Z</dcterms:modified>
</cp:coreProperties>
</file>