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96D8D-9872-4BFF-9B2B-B60142B92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A0247F9-4CAE-4ABB-9C6B-235AAF834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D3E08F-F039-4DF1-BF8A-18B67845E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29.11.2020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341ED1-B28A-41A3-B68B-18BCBD33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3A1127-1CDF-46A6-AA2D-0F505D848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717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325B4B-1409-4B2D-A892-510C5F1F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7100FFB-6937-4FD7-BDC2-54827FB7E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E026A6-CD15-4093-80F5-87BCADC9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29.11.2020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481E08-9BB5-4282-A0E8-63863978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71A378-1DA0-4E4F-B2F6-3A8C1FAC0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2194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7CA3C21-2D7F-4FA2-A38B-80EE09419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83E5BA-F59F-42B0-86CA-6A1F53AB7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C2D6F2-CD62-4843-A201-EF4F78AA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29.11.2020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FA0587-BE67-4644-95F6-104032A85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F6D815-20F8-4B56-BC8F-B61A3D04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074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020EF3-D33B-40A1-9806-40F7DDF52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F6176C-3467-4028-B1E7-DBEB7A52D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1388F7-B33E-4582-8E2E-904A785CA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29.11.2020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B8C3A2-4A04-4EB5-A4BC-7B8DAE291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7A213F-F1B5-46DF-9BB3-BFCB211EE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093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A65ED0-3F97-47EE-8C0B-688ED161A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D14124-9DCC-4411-A74B-66788C105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8D9344-4436-4F5C-9AA2-71357F9A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29.11.2020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45DB2D-6543-4B73-B9A9-7DB2B4D9A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A90328-11B4-497B-96F4-2B973EE32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98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44D9A-82DA-47F0-BBF9-AF10C917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1D1B03-7391-4D23-B87A-9C297F83B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E57963-1526-450F-9D05-9DFAEE723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86E0CA-7A66-4F70-B962-BAFC4120F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29.11.2020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522EBF-A178-43BA-8870-C569E7F68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7BF33A-519D-4B15-A27A-78786FE8D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22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06F233-6B7E-445E-8945-75170F774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5F85B1-64D1-4566-8B09-871E33D7B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EFBC15C-859C-498D-A92C-B5524648E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C64DA56-C482-49F3-A0B8-E7F045034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13D84DB-D52E-4CC0-8354-11A7B1169A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0B8A399-AB99-465C-A7F9-B25552F1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29.11.2020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5D0513-E414-4C24-B528-C274AB3D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CA773CD-2D99-4D4B-A9E5-17F9C3E50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8248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610382-2F92-4C8B-A50A-C623FA146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A552725-B6A4-4F5B-B3DC-E3DAC2CD6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29.11.2020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4B2559-010E-42DF-961B-2D01A0416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3A960B-34C9-44B3-8A3B-0EBB52DD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55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EBC6B4C-632A-438E-835B-9B9419A8E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29.11.2020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7D92EA-453A-4AEE-9356-687D704AF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EA2AE6-55AC-4F47-8691-20D976C3A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836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9A9127-749D-4D2D-81FB-9D9D3BA0E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B9CE56-2335-42AE-AF4E-655E556BE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E7A49F-E34C-4588-A3E0-3195D4B8C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560B8D-124E-402B-A2C0-8C6718CA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29.11.2020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405E47-2D07-4B88-95AA-C55FAB9D3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A0F45C-06CE-4F23-A68D-334B04E9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301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8D2120-2252-4B26-9C11-B3EC2DD2A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9F8DCC-2559-4830-90FF-19ADF6AB7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40F9AD-8DD5-40C8-8B35-B46553F2F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2B1871-2CE3-4E1D-B15A-A4D8E022F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29.11.2020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A44BE4-01C5-4FE6-A627-E4B81B03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C461BF-6026-46BD-88ED-B9AA66A83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46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19B542A-22B5-40CE-8E83-27096113A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BB8F4D-EE33-4DDD-8DB4-81640C4C1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EF2CB8-A8BE-4C54-BE4B-8FF61BAD1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49F34-81B6-4052-990C-DAB85C5B3430}" type="datetimeFigureOut">
              <a:rPr lang="de-DE" smtClean="0"/>
              <a:t>29.11.2020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753634-5EC4-4602-A54B-A75A5E6F5D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287861-F069-4E43-AF69-0159E32FF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04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3F2F25-1660-4A9E-8C0F-ABF0EAF6AC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Precise</a:t>
            </a:r>
            <a:r>
              <a:rPr lang="de-DE" dirty="0"/>
              <a:t> Analysis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1D8977B-EE74-4AEE-BCC7-23534AD7DA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9946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684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29596F5-1B2D-472E-BA5F-78CC9907A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USE CASE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AC7602F-6597-46C4-A904-F3869F14C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4" r="1679" b="-2"/>
          <a:stretch/>
        </p:blipFill>
        <p:spPr>
          <a:xfrm>
            <a:off x="6096000" y="640080"/>
            <a:ext cx="5459470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6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55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86BFF39-806B-4BB8-BF1D-B4723F1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SEQEUNCE DIAGRAM FOR LOGIN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21E4AA9-ECC6-421F-B3C5-117B91059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3" r="8085" b="-2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70389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191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6603AF2-DDFE-4DF4-A2BF-A9659BD65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SEQEUNCE DIAGRAM FOR HOME APPLIANCES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Ein Bild, das Tisch enthält.&#10;&#10;Automatisch generierte Beschreibung">
            <a:extLst>
              <a:ext uri="{FF2B5EF4-FFF2-40B4-BE49-F238E27FC236}">
                <a16:creationId xmlns:a16="http://schemas.microsoft.com/office/drawing/2014/main" id="{DFD5A41E-7CB3-4DE5-8FE8-B588B3042F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1" b="1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35133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912A8B7-AEC0-426C-8AC1-DD5355FC2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2C2C2C"/>
                </a:solidFill>
              </a:rPr>
              <a:t>SEQUENCE DIAGRAM FOR FIRE ALARM</a:t>
            </a:r>
            <a:br>
              <a:rPr lang="en-US" sz="3600">
                <a:solidFill>
                  <a:srgbClr val="2C2C2C"/>
                </a:solidFill>
              </a:rPr>
            </a:br>
            <a:endParaRPr lang="en-US" sz="3600">
              <a:solidFill>
                <a:srgbClr val="2C2C2C"/>
              </a:solidFill>
            </a:endParaRPr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CCA7A43-04A9-4F8D-82E0-F5523EBFB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7"/>
          <a:stretch/>
        </p:blipFill>
        <p:spPr>
          <a:xfrm>
            <a:off x="4062964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03560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Precise Analysis</vt:lpstr>
      <vt:lpstr>USE CASE DIAGRAM</vt:lpstr>
      <vt:lpstr>SEQEUNCE DIAGRAM FOR LOGIN</vt:lpstr>
      <vt:lpstr>SEQEUNCE DIAGRAM FOR HOME APPLIANCES</vt:lpstr>
      <vt:lpstr>SEQUENCE DIAGRAM FOR FIRE ALARM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Precise Analysis</dc:title>
  <dc:creator>Muhammad Farid Izwan</dc:creator>
  <cp:lastModifiedBy>Muhammad Farid Izwan</cp:lastModifiedBy>
  <cp:revision>1</cp:revision>
  <dcterms:created xsi:type="dcterms:W3CDTF">2020-11-29T20:36:19Z</dcterms:created>
  <dcterms:modified xsi:type="dcterms:W3CDTF">2020-11-29T20:37:44Z</dcterms:modified>
</cp:coreProperties>
</file>