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9" r:id="rId5"/>
    <p:sldId id="262" r:id="rId6"/>
    <p:sldId id="272" r:id="rId7"/>
    <p:sldId id="277" r:id="rId8"/>
    <p:sldId id="273" r:id="rId9"/>
    <p:sldId id="271" r:id="rId10"/>
    <p:sldId id="275" r:id="rId11"/>
    <p:sldId id="278" r:id="rId12"/>
    <p:sldId id="274" r:id="rId13"/>
    <p:sldId id="263" r:id="rId14"/>
    <p:sldId id="276" r:id="rId15"/>
    <p:sldId id="279" r:id="rId16"/>
    <p:sldId id="282" r:id="rId17"/>
    <p:sldId id="270" r:id="rId18"/>
    <p:sldId id="283" r:id="rId19"/>
    <p:sldId id="280" r:id="rId20"/>
    <p:sldId id="281" r:id="rId21"/>
    <p:sldId id="266" r:id="rId22"/>
    <p:sldId id="284" r:id="rId23"/>
    <p:sldId id="26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27D3-661F-4BC7-A52F-AEA4554E23FD}" type="datetimeFigureOut">
              <a:rPr lang="en-DE" smtClean="0"/>
              <a:t>03/01/2021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0ACB-32FB-423C-8B01-AC782214EB4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742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10ACB-32FB-423C-8B01-AC782214EB4C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074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96D8D-9872-4BFF-9B2B-B60142B92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47F9-4CAE-4ABB-9C6B-235AAF834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3E08F-F039-4DF1-BF8A-18B67845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41ED1-B28A-41A3-B68B-18BCBD3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A1127-1CDF-46A6-AA2D-0F505D8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17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25B4B-1409-4B2D-A892-510C5F1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100FFB-6937-4FD7-BDC2-54827F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026A6-CD15-4093-80F5-87BCADC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1E08-9BB5-4282-A0E8-63863978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1A378-1DA0-4E4F-B2F6-3A8C1FAC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1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7CA3C21-2D7F-4FA2-A38B-80EE09419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3E5BA-F59F-42B0-86CA-6A1F53AB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C2D6F2-CD62-4843-A201-EF4F78AA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A0587-BE67-4644-95F6-104032A8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F6D815-20F8-4B56-BC8F-B61A3D0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74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20EF3-D33B-40A1-9806-40F7DDF5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6176C-3467-4028-B1E7-DBEB7A52D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388F7-B33E-4582-8E2E-904A785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B8C3A2-4A04-4EB5-A4BC-7B8DAE2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A213F-F1B5-46DF-9BB3-BFCB211E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3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65ED0-3F97-47EE-8C0B-688ED161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14124-9DCC-4411-A74B-66788C10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8D9344-4436-4F5C-9AA2-71357F9A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5DB2D-6543-4B73-B9A9-7DB2B4D9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A90328-11B4-497B-96F4-2B973EE3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98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4D9A-82DA-47F0-BBF9-AF10C91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D1B03-7391-4D23-B87A-9C297F83B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E57963-1526-450F-9D05-9DFAEE72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86E0CA-7A66-4F70-B962-BAFC4120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522EBF-A178-43BA-8870-C569E7F6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7BF33A-519D-4B15-A27A-78786FE8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6F233-6B7E-445E-8945-75170F77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5F85B1-64D1-4566-8B09-871E33D7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FBC15C-859C-498D-A92C-B552464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64DA56-C482-49F3-A0B8-E7F045034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3D84DB-D52E-4CC0-8354-11A7B1169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8A399-AB99-465C-A7F9-B25552F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5D0513-E414-4C24-B528-C274AB3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A773CD-2D99-4D4B-A9E5-17F9C3E5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2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0382-2F92-4C8B-A50A-C623FA14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552725-B6A4-4F5B-B3DC-E3DAC2C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B2559-010E-42DF-961B-2D01A041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A960B-34C9-44B3-8A3B-0EBB52D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5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BC6B4C-632A-438E-835B-9B9419A8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7D92EA-453A-4AEE-9356-687D704A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A2AE6-55AC-4F47-8691-20D976C3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3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A9127-749D-4D2D-81FB-9D9D3BA0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9CE56-2335-42AE-AF4E-655E556B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7A49F-E34C-4588-A3E0-3195D4B8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560B8D-124E-402B-A2C0-8C6718CA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05E47-2D07-4B88-95AA-C55FAB9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A0F45C-06CE-4F23-A68D-334B04E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0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D2120-2252-4B26-9C11-B3EC2DD2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9F8DCC-2559-4830-90FF-19ADF6AB7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40F9AD-8DD5-40C8-8B35-B46553F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2B1871-2CE3-4E1D-B15A-A4D8E02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A44BE4-01C5-4FE6-A627-E4B81B03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461BF-6026-46BD-88ED-B9AA66A8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9B542A-22B5-40CE-8E83-2709611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BB8F4D-EE33-4DDD-8DB4-81640C4C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F2CB8-A8BE-4C54-BE4B-8FF61BAD1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9F34-81B6-4052-990C-DAB85C5B3430}" type="datetimeFigureOut">
              <a:rPr lang="de-DE" smtClean="0"/>
              <a:t>03.01.2021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53634-5EC4-4602-A54B-A75A5E6F5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87861-F069-4E43-AF69-0159E32F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36D6C-09F6-4967-B045-448DC0A449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F2F25-1660-4A9E-8C0F-ABF0EAF6A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Precise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129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768667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D82FC-858E-4E7D-A119-D83EC3A7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924" y="857675"/>
            <a:ext cx="4566230" cy="38470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State Diagram for Heating And Cooling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EF18B6-DDF0-46D1-851B-B403CA50C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-2649" b="-636"/>
          <a:stretch/>
        </p:blipFill>
        <p:spPr>
          <a:xfrm>
            <a:off x="457200" y="690664"/>
            <a:ext cx="5393418" cy="5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FB63-0DD8-4924-A868-290E0E6F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2: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LIGHT &amp; MOTION</a:t>
            </a:r>
          </a:p>
        </p:txBody>
      </p:sp>
    </p:spTree>
    <p:extLst>
      <p:ext uri="{BB962C8B-B14F-4D97-AF65-F5344CB8AC3E}">
        <p14:creationId xmlns:p14="http://schemas.microsoft.com/office/powerpoint/2010/main" val="45798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6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F8E9-DA72-4CA5-BF4F-2F22B10D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778" y="985713"/>
            <a:ext cx="2972813" cy="4886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LIGHT CONTROLLING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5BDA9-7ED6-4B09-B5F6-FA136631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5" b="2833"/>
          <a:stretch/>
        </p:blipFill>
        <p:spPr>
          <a:xfrm>
            <a:off x="976251" y="618681"/>
            <a:ext cx="7163222" cy="55194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748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C474-0D75-45E1-B309-2307D2E2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SEQUENCE DIAGRAM FOR LIGHT CONTROLLING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INITIATE BY SENSOR 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03374-7734-4724-A241-717DEFE61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04" y="484632"/>
            <a:ext cx="8058032" cy="5724144"/>
          </a:xfrm>
        </p:spPr>
      </p:pic>
    </p:spTree>
    <p:extLst>
      <p:ext uri="{BB962C8B-B14F-4D97-AF65-F5344CB8AC3E}">
        <p14:creationId xmlns:p14="http://schemas.microsoft.com/office/powerpoint/2010/main" val="309763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1F0F-5F4E-4324-81BB-D96AED5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DIAGRAM FOR LIGHT AND MOTION SENSOR</a:t>
            </a:r>
            <a:endParaRPr lang="en-DE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DA8639-B06F-4226-A68F-FE71539E2D32}"/>
              </a:ext>
            </a:extLst>
          </p:cNvPr>
          <p:cNvGrpSpPr/>
          <p:nvPr/>
        </p:nvGrpSpPr>
        <p:grpSpPr>
          <a:xfrm>
            <a:off x="837700" y="1816446"/>
            <a:ext cx="10897869" cy="4352869"/>
            <a:chOff x="1135245" y="2209357"/>
            <a:chExt cx="10897869" cy="43528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CE4031-07EF-4127-B392-369EC32AE9C8}"/>
                </a:ext>
              </a:extLst>
            </p:cNvPr>
            <p:cNvGrpSpPr/>
            <p:nvPr/>
          </p:nvGrpSpPr>
          <p:grpSpPr>
            <a:xfrm>
              <a:off x="1135245" y="2287882"/>
              <a:ext cx="2721275" cy="2387600"/>
              <a:chOff x="1383365" y="2243574"/>
              <a:chExt cx="2721275" cy="23876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752814-DE17-4BC8-983B-CE5BE80A02F2}"/>
                  </a:ext>
                </a:extLst>
              </p:cNvPr>
              <p:cNvSpPr/>
              <p:nvPr/>
            </p:nvSpPr>
            <p:spPr>
              <a:xfrm>
                <a:off x="1383365" y="2243574"/>
                <a:ext cx="2692400" cy="23876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D33AB6-7CE9-4CAD-A13D-C59F65F39515}"/>
                  </a:ext>
                </a:extLst>
              </p:cNvPr>
              <p:cNvSpPr txBox="1"/>
              <p:nvPr/>
            </p:nvSpPr>
            <p:spPr>
              <a:xfrm>
                <a:off x="2225040" y="2243574"/>
                <a:ext cx="187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</a:t>
                </a:r>
                <a:endParaRPr lang="en-DE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EC4BC5-3932-4F0B-9697-8C391EC04509}"/>
                  </a:ext>
                </a:extLst>
              </p:cNvPr>
              <p:cNvSpPr txBox="1"/>
              <p:nvPr/>
            </p:nvSpPr>
            <p:spPr>
              <a:xfrm>
                <a:off x="1412240" y="2788086"/>
                <a:ext cx="249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97D34-F7C1-4DEB-8B7F-5F36A9811D48}"/>
                </a:ext>
              </a:extLst>
            </p:cNvPr>
            <p:cNvSpPr/>
            <p:nvPr/>
          </p:nvSpPr>
          <p:spPr>
            <a:xfrm>
              <a:off x="4625675" y="2304551"/>
              <a:ext cx="3350659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A8442A-3961-4E88-BE31-33E48807DCD0}"/>
                </a:ext>
              </a:extLst>
            </p:cNvPr>
            <p:cNvSpPr txBox="1"/>
            <p:nvPr/>
          </p:nvSpPr>
          <p:spPr>
            <a:xfrm>
              <a:off x="5290422" y="2230182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NoMotionDetected</a:t>
              </a:r>
              <a:endParaRPr lang="en-DE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550E59-E038-4308-8555-F36F8DDF8323}"/>
                </a:ext>
              </a:extLst>
            </p:cNvPr>
            <p:cNvSpPr txBox="1"/>
            <p:nvPr/>
          </p:nvSpPr>
          <p:spPr>
            <a:xfrm>
              <a:off x="4743652" y="2738802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musicOff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heaterOff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A1046-FFCC-43FB-A7A6-5C0D46773DBA}"/>
                </a:ext>
              </a:extLst>
            </p:cNvPr>
            <p:cNvSpPr/>
            <p:nvPr/>
          </p:nvSpPr>
          <p:spPr>
            <a:xfrm>
              <a:off x="8808659" y="2244542"/>
              <a:ext cx="3224455" cy="425767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ECB7F0-56F2-4079-A91B-30712049DA92}"/>
                </a:ext>
              </a:extLst>
            </p:cNvPr>
            <p:cNvSpPr/>
            <p:nvPr/>
          </p:nvSpPr>
          <p:spPr>
            <a:xfrm>
              <a:off x="5486400" y="529589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00ACD7-892A-4CD6-8AAF-F3AAB65C1583}"/>
                </a:ext>
              </a:extLst>
            </p:cNvPr>
            <p:cNvSpPr/>
            <p:nvPr/>
          </p:nvSpPr>
          <p:spPr>
            <a:xfrm>
              <a:off x="4865565" y="4177268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CFBD4E-C05B-4697-B611-C90F71DAB79A}"/>
                </a:ext>
              </a:extLst>
            </p:cNvPr>
            <p:cNvGrpSpPr/>
            <p:nvPr/>
          </p:nvGrpSpPr>
          <p:grpSpPr>
            <a:xfrm>
              <a:off x="5486400" y="3808340"/>
              <a:ext cx="2418080" cy="901408"/>
              <a:chOff x="5486400" y="3808340"/>
              <a:chExt cx="2418080" cy="9014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CCBEA1-56B3-4A46-B4A4-09748B12D89F}"/>
                  </a:ext>
                </a:extLst>
              </p:cNvPr>
              <p:cNvSpPr/>
              <p:nvPr/>
            </p:nvSpPr>
            <p:spPr>
              <a:xfrm>
                <a:off x="5486400" y="3854761"/>
                <a:ext cx="2418080" cy="85498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entry/</a:t>
                </a:r>
                <a:r>
                  <a:rPr lang="en-US" dirty="0" err="1"/>
                  <a:t>turnofflight</a:t>
                </a:r>
                <a:r>
                  <a:rPr lang="en-US" dirty="0"/>
                  <a:t>()</a:t>
                </a:r>
                <a:endParaRPr lang="en-DE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971506-0232-4EFE-BB24-57965590469C}"/>
                  </a:ext>
                </a:extLst>
              </p:cNvPr>
              <p:cNvSpPr txBox="1"/>
              <p:nvPr/>
            </p:nvSpPr>
            <p:spPr>
              <a:xfrm>
                <a:off x="5486400" y="3808340"/>
                <a:ext cx="2245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Lightdetected</a:t>
                </a:r>
                <a:br>
                  <a:rPr lang="en-US" dirty="0"/>
                </a:br>
                <a:endParaRPr lang="en-DE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D871E0-CDF0-4A86-8866-5AB878748C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7645" y="3481682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6F1EC6-88CF-49FC-8610-584185CBD912}"/>
                </a:ext>
              </a:extLst>
            </p:cNvPr>
            <p:cNvSpPr txBox="1"/>
            <p:nvPr/>
          </p:nvSpPr>
          <p:spPr>
            <a:xfrm>
              <a:off x="9525547" y="2209357"/>
              <a:ext cx="241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MotionDetected</a:t>
              </a:r>
              <a:endParaRPr lang="en-DE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FAD6F-D0E7-40C1-BEF8-9C9B1053D47A}"/>
                </a:ext>
              </a:extLst>
            </p:cNvPr>
            <p:cNvSpPr txBox="1"/>
            <p:nvPr/>
          </p:nvSpPr>
          <p:spPr>
            <a:xfrm>
              <a:off x="8935720" y="2738801"/>
              <a:ext cx="241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musicOn</a:t>
              </a:r>
              <a:r>
                <a:rPr lang="en-US" dirty="0"/>
                <a:t>()</a:t>
              </a:r>
              <a:endParaRPr lang="en-DE" dirty="0"/>
            </a:p>
            <a:p>
              <a:r>
                <a:rPr lang="en-US" dirty="0"/>
                <a:t>do/</a:t>
              </a:r>
              <a:r>
                <a:rPr lang="en-US" dirty="0" err="1"/>
                <a:t>heaterOn</a:t>
              </a:r>
              <a:r>
                <a:rPr lang="en-US" dirty="0"/>
                <a:t>()</a:t>
              </a:r>
              <a:endParaRPr lang="en-DE" dirty="0"/>
            </a:p>
            <a:p>
              <a:endParaRPr lang="en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5F060A-EC2A-4A3F-9D2E-8FB32727839F}"/>
                </a:ext>
              </a:extLst>
            </p:cNvPr>
            <p:cNvSpPr/>
            <p:nvPr/>
          </p:nvSpPr>
          <p:spPr>
            <a:xfrm>
              <a:off x="9491519" y="3827230"/>
              <a:ext cx="2418080" cy="85498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entry/</a:t>
              </a:r>
              <a:r>
                <a:rPr lang="en-US" dirty="0" err="1"/>
                <a:t>turnofflight</a:t>
              </a:r>
              <a:r>
                <a:rPr lang="en-US" dirty="0"/>
                <a:t>()</a:t>
              </a:r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3E3C2-D91C-4BAF-A144-7D36F587E748}"/>
                </a:ext>
              </a:extLst>
            </p:cNvPr>
            <p:cNvSpPr txBox="1"/>
            <p:nvPr/>
          </p:nvSpPr>
          <p:spPr>
            <a:xfrm>
              <a:off x="9448098" y="3787058"/>
              <a:ext cx="22453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Lightdetected</a:t>
              </a:r>
              <a:br>
                <a:rPr lang="en-US" dirty="0"/>
              </a:br>
              <a:endParaRPr lang="en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FB451-176D-4A67-919C-0DCE77F083C0}"/>
                </a:ext>
              </a:extLst>
            </p:cNvPr>
            <p:cNvSpPr/>
            <p:nvPr/>
          </p:nvSpPr>
          <p:spPr>
            <a:xfrm>
              <a:off x="9490880" y="5267403"/>
              <a:ext cx="2418080" cy="10178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   </a:t>
              </a:r>
              <a:r>
                <a:rPr lang="en-US" dirty="0" err="1"/>
                <a:t>Nolightdetected</a:t>
              </a:r>
              <a:br>
                <a:rPr lang="en-US" dirty="0"/>
              </a:br>
              <a:r>
                <a:rPr lang="en-US" dirty="0"/>
                <a:t>entry/</a:t>
              </a:r>
              <a:r>
                <a:rPr lang="en-US" dirty="0" err="1"/>
                <a:t>turnonlight</a:t>
              </a:r>
              <a:r>
                <a:rPr lang="en-US" dirty="0"/>
                <a:t>()</a:t>
              </a:r>
              <a:br>
                <a:rPr lang="en-US" dirty="0"/>
              </a:br>
              <a:r>
                <a:rPr lang="en-US" dirty="0"/>
                <a:t>do/</a:t>
              </a:r>
              <a:r>
                <a:rPr lang="en-US" dirty="0" err="1"/>
                <a:t>VolB</a:t>
              </a:r>
              <a:r>
                <a:rPr lang="en-US" dirty="0"/>
                <a:t>=70%</a:t>
              </a:r>
              <a:endParaRPr lang="en-DE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F28B5E-07DB-4CE4-87C2-354C79720893}"/>
                </a:ext>
              </a:extLst>
            </p:cNvPr>
            <p:cNvSpPr/>
            <p:nvPr/>
          </p:nvSpPr>
          <p:spPr>
            <a:xfrm>
              <a:off x="8884857" y="4093161"/>
              <a:ext cx="265232" cy="27740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907FDF-E353-42E6-886C-A0DB149DB1A3}"/>
                </a:ext>
              </a:extLst>
            </p:cNvPr>
            <p:cNvCxnSpPr>
              <a:cxnSpLocks/>
            </p:cNvCxnSpPr>
            <p:nvPr/>
          </p:nvCxnSpPr>
          <p:spPr>
            <a:xfrm>
              <a:off x="7979044" y="3466691"/>
              <a:ext cx="829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293DDA-0F0D-40F2-A7FC-857BB6787F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7920" y="4928129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92FD02-97FC-4714-BDAA-5375D07E56C4}"/>
                </a:ext>
              </a:extLst>
            </p:cNvPr>
            <p:cNvCxnSpPr>
              <a:cxnSpLocks/>
            </p:cNvCxnSpPr>
            <p:nvPr/>
          </p:nvCxnSpPr>
          <p:spPr>
            <a:xfrm>
              <a:off x="5130797" y="4323180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2D9934F-22D3-4552-8AB6-7BA19C42E4E2}"/>
                </a:ext>
              </a:extLst>
            </p:cNvPr>
            <p:cNvCxnSpPr>
              <a:cxnSpLocks/>
            </p:cNvCxnSpPr>
            <p:nvPr/>
          </p:nvCxnSpPr>
          <p:spPr>
            <a:xfrm>
              <a:off x="9153461" y="4231862"/>
              <a:ext cx="337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E9C89C-8F40-49C5-8106-FCB9E2393590}"/>
                </a:ext>
              </a:extLst>
            </p:cNvPr>
            <p:cNvCxnSpPr>
              <a:cxnSpLocks/>
            </p:cNvCxnSpPr>
            <p:nvPr/>
          </p:nvCxnSpPr>
          <p:spPr>
            <a:xfrm>
              <a:off x="6134765" y="4741214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47BC18-05CA-428B-BB9C-DA2852B1305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4760" y="4709748"/>
              <a:ext cx="0" cy="526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DB533C9-6AB8-40E6-B9F8-2A4D3E78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00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F3155FA-5392-4DAA-BB2E-AB01FF78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8617" y="4689070"/>
              <a:ext cx="0" cy="546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B7CD17-AAE2-4548-B2CB-2456914DA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2082" y="5331982"/>
              <a:ext cx="800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C12DEB-C130-4F4B-9407-4FF8B74539D5}"/>
                </a:ext>
              </a:extLst>
            </p:cNvPr>
            <p:cNvGrpSpPr/>
            <p:nvPr/>
          </p:nvGrpSpPr>
          <p:grpSpPr>
            <a:xfrm>
              <a:off x="3136448" y="5004308"/>
              <a:ext cx="716280" cy="631463"/>
              <a:chOff x="1859280" y="5235937"/>
              <a:chExt cx="716280" cy="63146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620843-48A2-4D4E-8365-8FF9A7368B1A}"/>
                  </a:ext>
                </a:extLst>
              </p:cNvPr>
              <p:cNvSpPr/>
              <p:nvPr/>
            </p:nvSpPr>
            <p:spPr>
              <a:xfrm>
                <a:off x="1859280" y="5235937"/>
                <a:ext cx="716280" cy="631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64026F0-6941-45CB-BA93-B459D17824EE}"/>
                  </a:ext>
                </a:extLst>
              </p:cNvPr>
              <p:cNvSpPr/>
              <p:nvPr/>
            </p:nvSpPr>
            <p:spPr>
              <a:xfrm>
                <a:off x="2009540" y="5361168"/>
                <a:ext cx="415760" cy="381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A180EC-8DB2-49B0-AC65-063ECEEFD01E}"/>
              </a:ext>
            </a:extLst>
          </p:cNvPr>
          <p:cNvSpPr/>
          <p:nvPr/>
        </p:nvSpPr>
        <p:spPr>
          <a:xfrm>
            <a:off x="77038" y="2513948"/>
            <a:ext cx="307408" cy="3511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ED155F-6F60-46AC-8D23-291FFBC82DA1}"/>
              </a:ext>
            </a:extLst>
          </p:cNvPr>
          <p:cNvCxnSpPr>
            <a:cxnSpLocks/>
          </p:cNvCxnSpPr>
          <p:nvPr/>
        </p:nvCxnSpPr>
        <p:spPr>
          <a:xfrm>
            <a:off x="384446" y="2689534"/>
            <a:ext cx="453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991A-3D56-45F7-BB29-85A87DA0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3: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FIRE ALARM</a:t>
            </a:r>
          </a:p>
        </p:txBody>
      </p:sp>
    </p:spTree>
    <p:extLst>
      <p:ext uri="{BB962C8B-B14F-4D97-AF65-F5344CB8AC3E}">
        <p14:creationId xmlns:p14="http://schemas.microsoft.com/office/powerpoint/2010/main" val="18163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2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D9540-77BE-45F3-8056-F852FD8F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SMART FIRE ALARM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EAF1206-1157-4D9A-8720-6965E436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r="693" b="-2"/>
          <a:stretch/>
        </p:blipFill>
        <p:spPr>
          <a:xfrm>
            <a:off x="612842" y="484631"/>
            <a:ext cx="7996021" cy="56048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621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437B35-6466-44DD-B967-D220C5E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FIRE ALARM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FE24162-9809-4F88-869D-B2B93024A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t="-2630" r="-1373" b="-854"/>
          <a:stretch/>
        </p:blipFill>
        <p:spPr>
          <a:xfrm>
            <a:off x="671208" y="817123"/>
            <a:ext cx="7937655" cy="49337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084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59FB7-7451-4E40-B4A8-960376FE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STATE DIAGRAM FOR SMART FIRE ALARM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E81B42-EF48-4862-A8E0-E5EC5893A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825625"/>
            <a:ext cx="8327254" cy="4504154"/>
          </a:xfrm>
        </p:spPr>
      </p:pic>
    </p:spTree>
    <p:extLst>
      <p:ext uri="{BB962C8B-B14F-4D97-AF65-F5344CB8AC3E}">
        <p14:creationId xmlns:p14="http://schemas.microsoft.com/office/powerpoint/2010/main" val="425301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C7BD8-5C08-478A-A186-149D943F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4: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SMART DOOR LOCK</a:t>
            </a:r>
          </a:p>
        </p:txBody>
      </p:sp>
    </p:spTree>
    <p:extLst>
      <p:ext uri="{BB962C8B-B14F-4D97-AF65-F5344CB8AC3E}">
        <p14:creationId xmlns:p14="http://schemas.microsoft.com/office/powerpoint/2010/main" val="37653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84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9596F5-1B2D-472E-BA5F-78CC9907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USE CASE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C7602F-6597-46C4-A904-F3869F14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r="1679" b="-2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2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3D24F-B06A-4A63-B6E6-5159A09F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FOR SMART DOOR LOCK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85E529-F08F-4443-B9A7-2E6A4B35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1" y="1253331"/>
            <a:ext cx="7281321" cy="4351338"/>
          </a:xfrm>
        </p:spPr>
      </p:pic>
    </p:spTree>
    <p:extLst>
      <p:ext uri="{BB962C8B-B14F-4D97-AF65-F5344CB8AC3E}">
        <p14:creationId xmlns:p14="http://schemas.microsoft.com/office/powerpoint/2010/main" val="52110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4333C5-0081-481D-BA53-D88213B6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DOOR LOCK</a:t>
            </a: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14C68C-7131-453C-BD56-443764D7A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84632"/>
            <a:ext cx="8328537" cy="5724144"/>
          </a:xfrm>
        </p:spPr>
      </p:pic>
    </p:spTree>
    <p:extLst>
      <p:ext uri="{BB962C8B-B14F-4D97-AF65-F5344CB8AC3E}">
        <p14:creationId xmlns:p14="http://schemas.microsoft.com/office/powerpoint/2010/main" val="254144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0CFF-EA2B-4EF3-8E50-AF03972B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FOR SMART LOCK DOOR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56229-4459-44EB-8003-97A69BF55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89" y="1825625"/>
            <a:ext cx="7298822" cy="4351338"/>
          </a:xfrm>
        </p:spPr>
      </p:pic>
    </p:spTree>
    <p:extLst>
      <p:ext uri="{BB962C8B-B14F-4D97-AF65-F5344CB8AC3E}">
        <p14:creationId xmlns:p14="http://schemas.microsoft.com/office/powerpoint/2010/main" val="243555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E2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0E556C-D1B9-475B-8777-07838745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MORE GENERAL FORM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3B25946-65E2-4813-8B3C-CA4DCECF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49" y="107004"/>
            <a:ext cx="6361889" cy="6546715"/>
          </a:xfrm>
        </p:spPr>
      </p:pic>
    </p:spTree>
    <p:extLst>
      <p:ext uri="{BB962C8B-B14F-4D97-AF65-F5344CB8AC3E}">
        <p14:creationId xmlns:p14="http://schemas.microsoft.com/office/powerpoint/2010/main" val="37679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50103-22BA-44C2-A647-FBC879DC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Main Class Diagram For Smart Home System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7AB72A7-54ED-4D82-ABE5-AD44C586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3" t="1" r="-1675" b="1"/>
          <a:stretch/>
        </p:blipFill>
        <p:spPr>
          <a:xfrm>
            <a:off x="493354" y="942538"/>
            <a:ext cx="8008620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3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1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03AF2-DDFE-4DF4-A2BF-A9659BD6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SMART REMOTE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A536C3-90EA-43F8-978E-ACFACF7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22369" cy="6858000"/>
          </a:xfrm>
        </p:spPr>
      </p:pic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7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29CA76-E75D-4AB7-8299-B44A273B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SEQUENCE DIAGRAM FOR LOGIN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053D9DA-70EA-4354-85C9-74263C50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6" t="-1706" r="-2919" b="-2532"/>
          <a:stretch/>
        </p:blipFill>
        <p:spPr>
          <a:xfrm>
            <a:off x="573932" y="484631"/>
            <a:ext cx="7947498" cy="57241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97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CB6-7EF8-46A8-8641-88A1370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State Diagram For Smart Home Login System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A6DD33F-6A11-4BEA-97F7-1FE059E2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311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90C32-290C-437F-8278-7EC024BA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SCENARIO 1: 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HEATING &amp; COOLING</a:t>
            </a:r>
          </a:p>
        </p:txBody>
      </p:sp>
    </p:spTree>
    <p:extLst>
      <p:ext uri="{BB962C8B-B14F-4D97-AF65-F5344CB8AC3E}">
        <p14:creationId xmlns:p14="http://schemas.microsoft.com/office/powerpoint/2010/main" val="4276729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ECDDCF-ECC8-4E3A-9542-D498D200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3418FC5-EDB7-40B8-8F7D-FAFF68944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8" t="-3622" r="-5480" b="-11174"/>
          <a:stretch/>
        </p:blipFill>
        <p:spPr>
          <a:xfrm>
            <a:off x="493354" y="780609"/>
            <a:ext cx="8054502" cy="513218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24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7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4AF38F-3074-4503-A21A-1C0F0E8D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Sequence Diagram for Heating And Cooling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E48B3B-5500-4B1A-AEE8-F6679EE7F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770" r="-3019" b="-3385"/>
          <a:stretch/>
        </p:blipFill>
        <p:spPr>
          <a:xfrm>
            <a:off x="493354" y="484632"/>
            <a:ext cx="8115510" cy="58887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99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212</Words>
  <Application>Microsoft Office PowerPoint</Application>
  <PresentationFormat>Widescreen</PresentationFormat>
  <Paragraphs>38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Precise Analysis</vt:lpstr>
      <vt:lpstr>USE CASE DIAGRAM</vt:lpstr>
      <vt:lpstr>Main Class Diagram For Smart Home System</vt:lpstr>
      <vt:lpstr>SEQUENCE DIAGRAM FOR SMART REMOTE</vt:lpstr>
      <vt:lpstr>SEQUENCE DIAGRAM FOR LOGIN</vt:lpstr>
      <vt:lpstr>State Diagram For Smart Home Login System</vt:lpstr>
      <vt:lpstr>SCENARIO 1:  HEATING &amp; COOLING</vt:lpstr>
      <vt:lpstr>Class Diagram for Heating And Cooling</vt:lpstr>
      <vt:lpstr>Sequence Diagram for Heating And Cooling</vt:lpstr>
      <vt:lpstr>State Diagram for Heating And Cooling</vt:lpstr>
      <vt:lpstr>SCENARIO 2: LIGHT &amp; MOTION</vt:lpstr>
      <vt:lpstr>CLASS DIAGRAM FOR LIGHT CONTROLLING INITIATE BY SENSOR </vt:lpstr>
      <vt:lpstr>SEQUENCE DIAGRAM FOR LIGHT CONTROLLING INITIATE BY SENSOR </vt:lpstr>
      <vt:lpstr>STATE DIAGRAM FOR LIGHT AND MOTION SENSOR</vt:lpstr>
      <vt:lpstr>SCENARIO 3: FIRE ALARM</vt:lpstr>
      <vt:lpstr>CLASS DIAGRAM FOR SMART FIRE ALARM</vt:lpstr>
      <vt:lpstr>SEQUENCE DIAGRAM FOR SMART FIRE ALARM</vt:lpstr>
      <vt:lpstr>STATE DIAGRAM FOR SMART FIRE ALARM</vt:lpstr>
      <vt:lpstr>SCENARIO 4: SMART DOOR LOCK</vt:lpstr>
      <vt:lpstr>CLASS DIAGRAM FOR SMART DOOR LOCK</vt:lpstr>
      <vt:lpstr>SEQUENCE DIAGRAM FOR SMART DOOR LOCK</vt:lpstr>
      <vt:lpstr>STATE DIAGRAM FOR SMART LOCK DOOR</vt:lpstr>
      <vt:lpstr>MORE GENERAL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Precise Analysis</dc:title>
  <dc:creator>Am Mal</dc:creator>
  <cp:lastModifiedBy>Amirul Hakimi</cp:lastModifiedBy>
  <cp:revision>3</cp:revision>
  <dcterms:created xsi:type="dcterms:W3CDTF">2021-01-03T15:05:15Z</dcterms:created>
  <dcterms:modified xsi:type="dcterms:W3CDTF">2021-01-03T20:46:02Z</dcterms:modified>
</cp:coreProperties>
</file>