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71" r:id="rId8"/>
    <p:sldId id="261" r:id="rId9"/>
    <p:sldId id="263" r:id="rId10"/>
    <p:sldId id="264" r:id="rId11"/>
    <p:sldId id="265" r:id="rId12"/>
    <p:sldId id="266" r:id="rId13"/>
    <p:sldId id="262" r:id="rId14"/>
    <p:sldId id="268" r:id="rId15"/>
    <p:sldId id="276" r:id="rId16"/>
    <p:sldId id="269" r:id="rId17"/>
    <p:sldId id="275" r:id="rId18"/>
    <p:sldId id="274" r:id="rId19"/>
    <p:sldId id="267"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48FCA-F13E-4393-BADC-7F92F2760DF7}" v="165" dt="2020-11-14T21:28:40.674"/>
    <p1510:client id="{0CB8D9DD-B61C-4055-B08C-6D3F4A8D1894}" v="1746" dt="2020-11-09T11:53:43.639"/>
    <p1510:client id="{1863A94E-D968-4E03-8CAD-BD4F57D9AD40}" v="37" dt="2020-11-15T21:47:17.601"/>
    <p1510:client id="{4176E936-720B-48B8-8B0E-BCA759C36B0C}" v="269" dt="2020-11-22T20:39:32.828"/>
    <p1510:client id="{4602558F-55F5-4050-8ACA-2AB1E48EF243}" v="21" dt="2020-11-22T20:28:34.565"/>
    <p1510:client id="{57855ED1-304F-47EC-8F68-FD5F99D06C1A}" v="1" dt="2020-11-09T11:10:02.219"/>
    <p1510:client id="{65B163A1-D758-4F38-B33C-3D8A2285AB5F}" v="587" dt="2020-11-22T21:20:50.657"/>
    <p1510:client id="{70A79A2E-D863-4CFF-A6F7-149B4DAC95A8}" v="350" dt="2020-11-22T20:49:20.640"/>
    <p1510:client id="{77EB9E74-2D87-4840-9454-4F905E3AAF28}" v="837" dt="2020-11-14T21:38:39.424"/>
    <p1510:client id="{815537F1-6442-44E6-8C4D-5BD76B356D33}" v="20" dt="2020-11-16T11:18:43.158"/>
    <p1510:client id="{8D7C311B-D62D-437D-91CC-21271D5E7EF2}" v="22" dt="2020-11-22T21:00:43.648"/>
    <p1510:client id="{9E1BC412-946F-4A7B-A955-FD295A7AAC3F}" v="34" dt="2020-11-22T19:50:09.718"/>
    <p1510:client id="{A45BC2D6-215D-4763-AF01-0001F0DF5664}" v="611" dt="2020-11-09T11:50:14.239"/>
    <p1510:client id="{F8A027CE-451A-4A10-9750-6F0BD4CB3137}" v="772" dt="2020-11-09T11:36:16.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alfarouk" userId="S::muhammadalfarouk_gmail.com#ext#@ohana042.onmicrosoft.com::5292c31f-a7fd-45dd-94dd-dbfc7faa15e4" providerId="AD" clId="Web-{77EB9E74-2D87-4840-9454-4F905E3AAF28}"/>
    <pc:docChg chg="addSld modSld sldOrd">
      <pc:chgData name="muhammadalfarouk" userId="S::muhammadalfarouk_gmail.com#ext#@ohana042.onmicrosoft.com::5292c31f-a7fd-45dd-94dd-dbfc7faa15e4" providerId="AD" clId="Web-{77EB9E74-2D87-4840-9454-4F905E3AAF28}" dt="2020-11-14T21:38:39.424" v="834" actId="1076"/>
      <pc:docMkLst>
        <pc:docMk/>
      </pc:docMkLst>
      <pc:sldChg chg="modSp">
        <pc:chgData name="muhammadalfarouk" userId="S::muhammadalfarouk_gmail.com#ext#@ohana042.onmicrosoft.com::5292c31f-a7fd-45dd-94dd-dbfc7faa15e4" providerId="AD" clId="Web-{77EB9E74-2D87-4840-9454-4F905E3AAF28}" dt="2020-11-14T21:18:09.806" v="176" actId="20577"/>
        <pc:sldMkLst>
          <pc:docMk/>
          <pc:sldMk cId="3812579951" sldId="266"/>
        </pc:sldMkLst>
        <pc:spChg chg="mod">
          <ac:chgData name="muhammadalfarouk" userId="S::muhammadalfarouk_gmail.com#ext#@ohana042.onmicrosoft.com::5292c31f-a7fd-45dd-94dd-dbfc7faa15e4" providerId="AD" clId="Web-{77EB9E74-2D87-4840-9454-4F905E3AAF28}" dt="2020-11-14T21:18:09.806" v="176" actId="20577"/>
          <ac:spMkLst>
            <pc:docMk/>
            <pc:sldMk cId="3812579951" sldId="266"/>
            <ac:spMk id="3" creationId="{0F290852-1B79-43FD-A22B-7BAA7B829BE0}"/>
          </ac:spMkLst>
        </pc:spChg>
      </pc:sldChg>
      <pc:sldChg chg="modSp new ord">
        <pc:chgData name="muhammadalfarouk" userId="S::muhammadalfarouk_gmail.com#ext#@ohana042.onmicrosoft.com::5292c31f-a7fd-45dd-94dd-dbfc7faa15e4" providerId="AD" clId="Web-{77EB9E74-2D87-4840-9454-4F905E3AAF28}" dt="2020-11-14T21:13:13.779" v="61" actId="20577"/>
        <pc:sldMkLst>
          <pc:docMk/>
          <pc:sldMk cId="960431888" sldId="267"/>
        </pc:sldMkLst>
        <pc:spChg chg="mod">
          <ac:chgData name="muhammadalfarouk" userId="S::muhammadalfarouk_gmail.com#ext#@ohana042.onmicrosoft.com::5292c31f-a7fd-45dd-94dd-dbfc7faa15e4" providerId="AD" clId="Web-{77EB9E74-2D87-4840-9454-4F905E3AAF28}" dt="2020-11-14T20:42:40.915" v="25" actId="20577"/>
          <ac:spMkLst>
            <pc:docMk/>
            <pc:sldMk cId="960431888" sldId="267"/>
            <ac:spMk id="2" creationId="{9DDA0337-B6F7-4802-8511-083EA482885A}"/>
          </ac:spMkLst>
        </pc:spChg>
        <pc:spChg chg="mod">
          <ac:chgData name="muhammadalfarouk" userId="S::muhammadalfarouk_gmail.com#ext#@ohana042.onmicrosoft.com::5292c31f-a7fd-45dd-94dd-dbfc7faa15e4" providerId="AD" clId="Web-{77EB9E74-2D87-4840-9454-4F905E3AAF28}" dt="2020-11-14T21:13:13.779" v="61" actId="20577"/>
          <ac:spMkLst>
            <pc:docMk/>
            <pc:sldMk cId="960431888" sldId="267"/>
            <ac:spMk id="3" creationId="{21F6BFC5-FBAF-4A76-8E61-403D76F9F2A8}"/>
          </ac:spMkLst>
        </pc:spChg>
      </pc:sldChg>
      <pc:sldChg chg="addSp delSp modSp add replId">
        <pc:chgData name="muhammadalfarouk" userId="S::muhammadalfarouk_gmail.com#ext#@ohana042.onmicrosoft.com::5292c31f-a7fd-45dd-94dd-dbfc7faa15e4" providerId="AD" clId="Web-{77EB9E74-2D87-4840-9454-4F905E3AAF28}" dt="2020-11-14T21:38:39.424" v="834" actId="1076"/>
        <pc:sldMkLst>
          <pc:docMk/>
          <pc:sldMk cId="3579114831" sldId="271"/>
        </pc:sldMkLst>
        <pc:spChg chg="add mod">
          <ac:chgData name="muhammadalfarouk" userId="S::muhammadalfarouk_gmail.com#ext#@ohana042.onmicrosoft.com::5292c31f-a7fd-45dd-94dd-dbfc7faa15e4" providerId="AD" clId="Web-{77EB9E74-2D87-4840-9454-4F905E3AAF28}" dt="2020-11-14T21:38:39.424" v="834" actId="1076"/>
          <ac:spMkLst>
            <pc:docMk/>
            <pc:sldMk cId="3579114831" sldId="271"/>
            <ac:spMk id="5" creationId="{C71B5873-35FC-4E9A-ADBF-94B74C44E532}"/>
          </ac:spMkLst>
        </pc:spChg>
        <pc:picChg chg="del">
          <ac:chgData name="muhammadalfarouk" userId="S::muhammadalfarouk_gmail.com#ext#@ohana042.onmicrosoft.com::5292c31f-a7fd-45dd-94dd-dbfc7faa15e4" providerId="AD" clId="Web-{77EB9E74-2D87-4840-9454-4F905E3AAF28}" dt="2020-11-14T21:29:42.073" v="178"/>
          <ac:picMkLst>
            <pc:docMk/>
            <pc:sldMk cId="3579114831" sldId="271"/>
            <ac:picMk id="4" creationId="{133BE2DE-B591-4EB1-935C-83DF389ED8C3}"/>
          </ac:picMkLst>
        </pc:picChg>
      </pc:sldChg>
    </pc:docChg>
  </pc:docChgLst>
  <pc:docChgLst>
    <pc:chgData name="swift" userId="S::swift1699_gmail.com#ext#@ohana042.onmicrosoft.com::75bb29f9-690c-4fad-984c-04f4d2790b53" providerId="AD" clId="Web-{70A79A2E-D863-4CFF-A6F7-149B4DAC95A8}"/>
    <pc:docChg chg="delSld modSld sldOrd">
      <pc:chgData name="swift" userId="S::swift1699_gmail.com#ext#@ohana042.onmicrosoft.com::75bb29f9-690c-4fad-984c-04f4d2790b53" providerId="AD" clId="Web-{70A79A2E-D863-4CFF-A6F7-149B4DAC95A8}" dt="2020-11-22T20:49:20.046" v="348" actId="20577"/>
      <pc:docMkLst>
        <pc:docMk/>
      </pc:docMkLst>
      <pc:sldChg chg="modSp">
        <pc:chgData name="swift" userId="S::swift1699_gmail.com#ext#@ohana042.onmicrosoft.com::75bb29f9-690c-4fad-984c-04f4d2790b53" providerId="AD" clId="Web-{70A79A2E-D863-4CFF-A6F7-149B4DAC95A8}" dt="2020-11-22T20:45:36.092" v="230" actId="20577"/>
        <pc:sldMkLst>
          <pc:docMk/>
          <pc:sldMk cId="960431888" sldId="267"/>
        </pc:sldMkLst>
        <pc:spChg chg="mod">
          <ac:chgData name="swift" userId="S::swift1699_gmail.com#ext#@ohana042.onmicrosoft.com::75bb29f9-690c-4fad-984c-04f4d2790b53" providerId="AD" clId="Web-{70A79A2E-D863-4CFF-A6F7-149B4DAC95A8}" dt="2020-11-22T20:45:36.092" v="230" actId="20577"/>
          <ac:spMkLst>
            <pc:docMk/>
            <pc:sldMk cId="960431888" sldId="267"/>
            <ac:spMk id="3" creationId="{21F6BFC5-FBAF-4A76-8E61-403D76F9F2A8}"/>
          </ac:spMkLst>
        </pc:spChg>
      </pc:sldChg>
      <pc:sldChg chg="modSp ord">
        <pc:chgData name="swift" userId="S::swift1699_gmail.com#ext#@ohana042.onmicrosoft.com::75bb29f9-690c-4fad-984c-04f4d2790b53" providerId="AD" clId="Web-{70A79A2E-D863-4CFF-A6F7-149B4DAC95A8}" dt="2020-11-22T20:47:13.905" v="243" actId="14100"/>
        <pc:sldMkLst>
          <pc:docMk/>
          <pc:sldMk cId="3475307732" sldId="269"/>
        </pc:sldMkLst>
        <pc:spChg chg="mod">
          <ac:chgData name="swift" userId="S::swift1699_gmail.com#ext#@ohana042.onmicrosoft.com::75bb29f9-690c-4fad-984c-04f4d2790b53" providerId="AD" clId="Web-{70A79A2E-D863-4CFF-A6F7-149B4DAC95A8}" dt="2020-11-22T20:40:36.668" v="186" actId="20577"/>
          <ac:spMkLst>
            <pc:docMk/>
            <pc:sldMk cId="3475307732" sldId="269"/>
            <ac:spMk id="2" creationId="{AB7CC26D-C128-47D6-B772-EFF0A7923E64}"/>
          </ac:spMkLst>
        </pc:spChg>
        <pc:spChg chg="mod">
          <ac:chgData name="swift" userId="S::swift1699_gmail.com#ext#@ohana042.onmicrosoft.com::75bb29f9-690c-4fad-984c-04f4d2790b53" providerId="AD" clId="Web-{70A79A2E-D863-4CFF-A6F7-149B4DAC95A8}" dt="2020-11-22T20:47:13.905" v="243" actId="14100"/>
          <ac:spMkLst>
            <pc:docMk/>
            <pc:sldMk cId="3475307732" sldId="269"/>
            <ac:spMk id="3" creationId="{BC4F96BC-6C6D-496B-B1E5-9B11CB596026}"/>
          </ac:spMkLst>
        </pc:spChg>
      </pc:sldChg>
      <pc:sldChg chg="del ord">
        <pc:chgData name="swift" userId="S::swift1699_gmail.com#ext#@ohana042.onmicrosoft.com::75bb29f9-690c-4fad-984c-04f4d2790b53" providerId="AD" clId="Web-{70A79A2E-D863-4CFF-A6F7-149B4DAC95A8}" dt="2020-11-22T20:46:51.498" v="241"/>
        <pc:sldMkLst>
          <pc:docMk/>
          <pc:sldMk cId="2666737177" sldId="270"/>
        </pc:sldMkLst>
      </pc:sldChg>
      <pc:sldChg chg="modSp del">
        <pc:chgData name="swift" userId="S::swift1699_gmail.com#ext#@ohana042.onmicrosoft.com::75bb29f9-690c-4fad-984c-04f4d2790b53" providerId="AD" clId="Web-{70A79A2E-D863-4CFF-A6F7-149B4DAC95A8}" dt="2020-11-22T20:48:52.983" v="248"/>
        <pc:sldMkLst>
          <pc:docMk/>
          <pc:sldMk cId="2662467095" sldId="273"/>
        </pc:sldMkLst>
        <pc:spChg chg="mod">
          <ac:chgData name="swift" userId="S::swift1699_gmail.com#ext#@ohana042.onmicrosoft.com::75bb29f9-690c-4fad-984c-04f4d2790b53" providerId="AD" clId="Web-{70A79A2E-D863-4CFF-A6F7-149B4DAC95A8}" dt="2020-11-22T20:48:48.015" v="246" actId="20577"/>
          <ac:spMkLst>
            <pc:docMk/>
            <pc:sldMk cId="2662467095" sldId="273"/>
            <ac:spMk id="3" creationId="{0FEE850F-6E94-4E88-854E-9226EDF0DAB5}"/>
          </ac:spMkLst>
        </pc:spChg>
      </pc:sldChg>
      <pc:sldChg chg="modSp">
        <pc:chgData name="swift" userId="S::swift1699_gmail.com#ext#@ohana042.onmicrosoft.com::75bb29f9-690c-4fad-984c-04f4d2790b53" providerId="AD" clId="Web-{70A79A2E-D863-4CFF-A6F7-149B4DAC95A8}" dt="2020-11-22T20:49:20.031" v="347" actId="20577"/>
        <pc:sldMkLst>
          <pc:docMk/>
          <pc:sldMk cId="3698894471" sldId="274"/>
        </pc:sldMkLst>
        <pc:spChg chg="mod">
          <ac:chgData name="swift" userId="S::swift1699_gmail.com#ext#@ohana042.onmicrosoft.com::75bb29f9-690c-4fad-984c-04f4d2790b53" providerId="AD" clId="Web-{70A79A2E-D863-4CFF-A6F7-149B4DAC95A8}" dt="2020-11-22T20:49:20.031" v="347" actId="20577"/>
          <ac:spMkLst>
            <pc:docMk/>
            <pc:sldMk cId="3698894471" sldId="274"/>
            <ac:spMk id="3" creationId="{9488FB2A-81F0-4D36-8596-D96F6786075F}"/>
          </ac:spMkLst>
        </pc:spChg>
      </pc:sldChg>
    </pc:docChg>
  </pc:docChgLst>
  <pc:docChgLst>
    <pc:chgData name="iqbal271199" userId="S::iqbal271199_gmail.com#ext#@ohana042.onmicrosoft.com::ff1f0750-a359-4b14-8c61-6b0e7f3ffc88" providerId="AD" clId="Web-{4602558F-55F5-4050-8ACA-2AB1E48EF243}"/>
    <pc:docChg chg="addSld modSld">
      <pc:chgData name="iqbal271199" userId="S::iqbal271199_gmail.com#ext#@ohana042.onmicrosoft.com::ff1f0750-a359-4b14-8c61-6b0e7f3ffc88" providerId="AD" clId="Web-{4602558F-55F5-4050-8ACA-2AB1E48EF243}" dt="2020-11-22T20:28:34.565" v="20" actId="20577"/>
      <pc:docMkLst>
        <pc:docMk/>
      </pc:docMkLst>
      <pc:sldChg chg="modSp new">
        <pc:chgData name="iqbal271199" userId="S::iqbal271199_gmail.com#ext#@ohana042.onmicrosoft.com::ff1f0750-a359-4b14-8c61-6b0e7f3ffc88" providerId="AD" clId="Web-{4602558F-55F5-4050-8ACA-2AB1E48EF243}" dt="2020-11-22T20:28:34.565" v="19" actId="20577"/>
        <pc:sldMkLst>
          <pc:docMk/>
          <pc:sldMk cId="3698894471" sldId="274"/>
        </pc:sldMkLst>
        <pc:spChg chg="mod">
          <ac:chgData name="iqbal271199" userId="S::iqbal271199_gmail.com#ext#@ohana042.onmicrosoft.com::ff1f0750-a359-4b14-8c61-6b0e7f3ffc88" providerId="AD" clId="Web-{4602558F-55F5-4050-8ACA-2AB1E48EF243}" dt="2020-11-22T20:28:34.565" v="19" actId="20577"/>
          <ac:spMkLst>
            <pc:docMk/>
            <pc:sldMk cId="3698894471" sldId="274"/>
            <ac:spMk id="2" creationId="{F3398CA4-7BA2-4E54-88B5-A2EB2AE52C33}"/>
          </ac:spMkLst>
        </pc:spChg>
      </pc:sldChg>
    </pc:docChg>
  </pc:docChgLst>
  <pc:docChgLst>
    <pc:chgData name="muhammadalfarouk" userId="S::muhammadalfarouk_gmail.com#ext#@ohana042.onmicrosoft.com::5292c31f-a7fd-45dd-94dd-dbfc7faa15e4" providerId="AD" clId="Web-{1863A94E-D968-4E03-8CAD-BD4F57D9AD40}"/>
    <pc:docChg chg="addSld modSld">
      <pc:chgData name="muhammadalfarouk" userId="S::muhammadalfarouk_gmail.com#ext#@ohana042.onmicrosoft.com::5292c31f-a7fd-45dd-94dd-dbfc7faa15e4" providerId="AD" clId="Web-{1863A94E-D968-4E03-8CAD-BD4F57D9AD40}" dt="2020-11-15T21:47:17.601" v="36" actId="14100"/>
      <pc:docMkLst>
        <pc:docMk/>
      </pc:docMkLst>
      <pc:sldChg chg="delSp modSp new">
        <pc:chgData name="muhammadalfarouk" userId="S::muhammadalfarouk_gmail.com#ext#@ohana042.onmicrosoft.com::5292c31f-a7fd-45dd-94dd-dbfc7faa15e4" providerId="AD" clId="Web-{1863A94E-D968-4E03-8CAD-BD4F57D9AD40}" dt="2020-11-15T21:47:17.601" v="36" actId="14100"/>
        <pc:sldMkLst>
          <pc:docMk/>
          <pc:sldMk cId="1672158279" sldId="272"/>
        </pc:sldMkLst>
        <pc:spChg chg="mod">
          <ac:chgData name="muhammadalfarouk" userId="S::muhammadalfarouk_gmail.com#ext#@ohana042.onmicrosoft.com::5292c31f-a7fd-45dd-94dd-dbfc7faa15e4" providerId="AD" clId="Web-{1863A94E-D968-4E03-8CAD-BD4F57D9AD40}" dt="2020-11-15T21:47:17.601" v="36" actId="14100"/>
          <ac:spMkLst>
            <pc:docMk/>
            <pc:sldMk cId="1672158279" sldId="272"/>
            <ac:spMk id="2" creationId="{1FC7EFA3-09B0-451B-A042-ABB6C2D88D53}"/>
          </ac:spMkLst>
        </pc:spChg>
        <pc:spChg chg="del">
          <ac:chgData name="muhammadalfarouk" userId="S::muhammadalfarouk_gmail.com#ext#@ohana042.onmicrosoft.com::5292c31f-a7fd-45dd-94dd-dbfc7faa15e4" providerId="AD" clId="Web-{1863A94E-D968-4E03-8CAD-BD4F57D9AD40}" dt="2020-11-15T21:47:01.851" v="26"/>
          <ac:spMkLst>
            <pc:docMk/>
            <pc:sldMk cId="1672158279" sldId="272"/>
            <ac:spMk id="3" creationId="{F799FD64-E948-412B-95E9-DB356E201A45}"/>
          </ac:spMkLst>
        </pc:spChg>
      </pc:sldChg>
    </pc:docChg>
  </pc:docChgLst>
  <pc:docChgLst>
    <pc:chgData name="swift" userId="S::swift1699_gmail.com#ext#@ohana042.onmicrosoft.com::75bb29f9-690c-4fad-984c-04f4d2790b53" providerId="AD" clId="Web-{9E1BC412-946F-4A7B-A955-FD295A7AAC3F}"/>
    <pc:docChg chg="addSld modSld">
      <pc:chgData name="swift" userId="S::swift1699_gmail.com#ext#@ohana042.onmicrosoft.com::75bb29f9-690c-4fad-984c-04f4d2790b53" providerId="AD" clId="Web-{9E1BC412-946F-4A7B-A955-FD295A7AAC3F}" dt="2020-11-22T19:50:09.390" v="32" actId="20577"/>
      <pc:docMkLst>
        <pc:docMk/>
      </pc:docMkLst>
      <pc:sldChg chg="modSp new">
        <pc:chgData name="swift" userId="S::swift1699_gmail.com#ext#@ohana042.onmicrosoft.com::75bb29f9-690c-4fad-984c-04f4d2790b53" providerId="AD" clId="Web-{9E1BC412-946F-4A7B-A955-FD295A7AAC3F}" dt="2020-11-22T19:50:08.765" v="30" actId="20577"/>
        <pc:sldMkLst>
          <pc:docMk/>
          <pc:sldMk cId="2662467095" sldId="273"/>
        </pc:sldMkLst>
        <pc:spChg chg="mod">
          <ac:chgData name="swift" userId="S::swift1699_gmail.com#ext#@ohana042.onmicrosoft.com::75bb29f9-690c-4fad-984c-04f4d2790b53" providerId="AD" clId="Web-{9E1BC412-946F-4A7B-A955-FD295A7AAC3F}" dt="2020-11-22T19:50:08.765" v="30" actId="20577"/>
          <ac:spMkLst>
            <pc:docMk/>
            <pc:sldMk cId="2662467095" sldId="273"/>
            <ac:spMk id="2" creationId="{51BF7F09-3B2A-40D1-A6B8-56373E3D50CA}"/>
          </ac:spMkLst>
        </pc:spChg>
      </pc:sldChg>
    </pc:docChg>
  </pc:docChgLst>
  <pc:docChgLst>
    <pc:chgData name="swift" userId="S::swift1699_gmail.com#ext#@ohana042.onmicrosoft.com::75bb29f9-690c-4fad-984c-04f4d2790b53" providerId="AD" clId="Web-{815537F1-6442-44E6-8C4D-5BD76B356D33}"/>
    <pc:docChg chg="modSld">
      <pc:chgData name="swift" userId="S::swift1699_gmail.com#ext#@ohana042.onmicrosoft.com::75bb29f9-690c-4fad-984c-04f4d2790b53" providerId="AD" clId="Web-{815537F1-6442-44E6-8C4D-5BD76B356D33}" dt="2020-11-16T11:18:43.158" v="18" actId="20577"/>
      <pc:docMkLst>
        <pc:docMk/>
      </pc:docMkLst>
      <pc:sldChg chg="modSp">
        <pc:chgData name="swift" userId="S::swift1699_gmail.com#ext#@ohana042.onmicrosoft.com::75bb29f9-690c-4fad-984c-04f4d2790b53" providerId="AD" clId="Web-{815537F1-6442-44E6-8C4D-5BD76B356D33}" dt="2020-11-16T11:18:15.750" v="12" actId="20577"/>
        <pc:sldMkLst>
          <pc:docMk/>
          <pc:sldMk cId="3475307732" sldId="269"/>
        </pc:sldMkLst>
        <pc:spChg chg="mod">
          <ac:chgData name="swift" userId="S::swift1699_gmail.com#ext#@ohana042.onmicrosoft.com::75bb29f9-690c-4fad-984c-04f4d2790b53" providerId="AD" clId="Web-{815537F1-6442-44E6-8C4D-5BD76B356D33}" dt="2020-11-16T11:18:15.750" v="12" actId="20577"/>
          <ac:spMkLst>
            <pc:docMk/>
            <pc:sldMk cId="3475307732" sldId="269"/>
            <ac:spMk id="3" creationId="{BC4F96BC-6C6D-496B-B1E5-9B11CB596026}"/>
          </ac:spMkLst>
        </pc:spChg>
      </pc:sldChg>
      <pc:sldChg chg="modSp">
        <pc:chgData name="swift" userId="S::swift1699_gmail.com#ext#@ohana042.onmicrosoft.com::75bb29f9-690c-4fad-984c-04f4d2790b53" providerId="AD" clId="Web-{815537F1-6442-44E6-8C4D-5BD76B356D33}" dt="2020-11-16T11:18:43.143" v="17" actId="20577"/>
        <pc:sldMkLst>
          <pc:docMk/>
          <pc:sldMk cId="2666737177" sldId="270"/>
        </pc:sldMkLst>
        <pc:spChg chg="mod">
          <ac:chgData name="swift" userId="S::swift1699_gmail.com#ext#@ohana042.onmicrosoft.com::75bb29f9-690c-4fad-984c-04f4d2790b53" providerId="AD" clId="Web-{815537F1-6442-44E6-8C4D-5BD76B356D33}" dt="2020-11-16T11:18:43.143" v="17" actId="20577"/>
          <ac:spMkLst>
            <pc:docMk/>
            <pc:sldMk cId="2666737177" sldId="270"/>
            <ac:spMk id="3" creationId="{A39AA124-4F2C-4887-8872-B63A7D9F9C7E}"/>
          </ac:spMkLst>
        </pc:spChg>
      </pc:sldChg>
    </pc:docChg>
  </pc:docChgLst>
  <pc:docChgLst>
    <pc:chgData name="swift" userId="S::swift1699_gmail.com#ext#@ohana042.onmicrosoft.com::75bb29f9-690c-4fad-984c-04f4d2790b53" providerId="AD" clId="Web-{A45BC2D6-215D-4763-AF01-0001F0DF5664}"/>
    <pc:docChg chg="addSld modSld">
      <pc:chgData name="swift" userId="S::swift1699_gmail.com#ext#@ohana042.onmicrosoft.com::75bb29f9-690c-4fad-984c-04f4d2790b53" providerId="AD" clId="Web-{A45BC2D6-215D-4763-AF01-0001F0DF5664}" dt="2020-11-09T11:50:14.239" v="612" actId="20577"/>
      <pc:docMkLst>
        <pc:docMk/>
      </pc:docMkLst>
      <pc:sldChg chg="modSp new">
        <pc:chgData name="swift" userId="S::swift1699_gmail.com#ext#@ohana042.onmicrosoft.com::75bb29f9-690c-4fad-984c-04f4d2790b53" providerId="AD" clId="Web-{A45BC2D6-215D-4763-AF01-0001F0DF5664}" dt="2020-11-09T11:16:51.061" v="47" actId="20577"/>
        <pc:sldMkLst>
          <pc:docMk/>
          <pc:sldMk cId="3386297628" sldId="257"/>
        </pc:sldMkLst>
        <pc:spChg chg="mod">
          <ac:chgData name="swift" userId="S::swift1699_gmail.com#ext#@ohana042.onmicrosoft.com::75bb29f9-690c-4fad-984c-04f4d2790b53" providerId="AD" clId="Web-{A45BC2D6-215D-4763-AF01-0001F0DF5664}" dt="2020-11-09T11:16:39.827" v="43" actId="20577"/>
          <ac:spMkLst>
            <pc:docMk/>
            <pc:sldMk cId="3386297628" sldId="257"/>
            <ac:spMk id="2" creationId="{BA3DA67E-7BFD-46A3-99D3-B3A4F72F7973}"/>
          </ac:spMkLst>
        </pc:spChg>
        <pc:spChg chg="mod">
          <ac:chgData name="swift" userId="S::swift1699_gmail.com#ext#@ohana042.onmicrosoft.com::75bb29f9-690c-4fad-984c-04f4d2790b53" providerId="AD" clId="Web-{A45BC2D6-215D-4763-AF01-0001F0DF5664}" dt="2020-11-09T11:16:51.061" v="47" actId="20577"/>
          <ac:spMkLst>
            <pc:docMk/>
            <pc:sldMk cId="3386297628" sldId="257"/>
            <ac:spMk id="3" creationId="{E3E54399-5743-48EA-88E2-FB8D34A09113}"/>
          </ac:spMkLst>
        </pc:spChg>
      </pc:sldChg>
      <pc:sldChg chg="addSp delSp modSp new mod setBg">
        <pc:chgData name="swift" userId="S::swift1699_gmail.com#ext#@ohana042.onmicrosoft.com::75bb29f9-690c-4fad-984c-04f4d2790b53" providerId="AD" clId="Web-{A45BC2D6-215D-4763-AF01-0001F0DF5664}" dt="2020-11-09T11:43:00.157" v="606"/>
        <pc:sldMkLst>
          <pc:docMk/>
          <pc:sldMk cId="3292392318" sldId="258"/>
        </pc:sldMkLst>
        <pc:spChg chg="mod ord">
          <ac:chgData name="swift" userId="S::swift1699_gmail.com#ext#@ohana042.onmicrosoft.com::75bb29f9-690c-4fad-984c-04f4d2790b53" providerId="AD" clId="Web-{A45BC2D6-215D-4763-AF01-0001F0DF5664}" dt="2020-11-09T11:43:00.157" v="606"/>
          <ac:spMkLst>
            <pc:docMk/>
            <pc:sldMk cId="3292392318" sldId="258"/>
            <ac:spMk id="2" creationId="{A3382871-B54A-4FD5-8E50-A0947EB5BBC0}"/>
          </ac:spMkLst>
        </pc:spChg>
        <pc:spChg chg="del">
          <ac:chgData name="swift" userId="S::swift1699_gmail.com#ext#@ohana042.onmicrosoft.com::75bb29f9-690c-4fad-984c-04f4d2790b53" providerId="AD" clId="Web-{A45BC2D6-215D-4763-AF01-0001F0DF5664}" dt="2020-11-09T11:18:37.266" v="85"/>
          <ac:spMkLst>
            <pc:docMk/>
            <pc:sldMk cId="3292392318" sldId="258"/>
            <ac:spMk id="3" creationId="{0B60D5DD-8A41-4A29-8D66-12E9DB500999}"/>
          </ac:spMkLst>
        </pc:spChg>
        <pc:spChg chg="add del">
          <ac:chgData name="swift" userId="S::swift1699_gmail.com#ext#@ohana042.onmicrosoft.com::75bb29f9-690c-4fad-984c-04f4d2790b53" providerId="AD" clId="Web-{A45BC2D6-215D-4763-AF01-0001F0DF5664}" dt="2020-11-09T11:42:49.875" v="601"/>
          <ac:spMkLst>
            <pc:docMk/>
            <pc:sldMk cId="3292392318" sldId="258"/>
            <ac:spMk id="6" creationId="{62542EEC-4F7C-4AE2-933E-EAC8EB3FA378}"/>
          </ac:spMkLst>
        </pc:spChg>
        <pc:spChg chg="add del">
          <ac:chgData name="swift" userId="S::swift1699_gmail.com#ext#@ohana042.onmicrosoft.com::75bb29f9-690c-4fad-984c-04f4d2790b53" providerId="AD" clId="Web-{A45BC2D6-215D-4763-AF01-0001F0DF5664}" dt="2020-11-09T11:42:49.875" v="601"/>
          <ac:spMkLst>
            <pc:docMk/>
            <pc:sldMk cId="3292392318" sldId="258"/>
            <ac:spMk id="7" creationId="{B81933D1-5615-42C7-9C0B-4EB7105CCE2D}"/>
          </ac:spMkLst>
        </pc:spChg>
        <pc:spChg chg="add del">
          <ac:chgData name="swift" userId="S::swift1699_gmail.com#ext#@ohana042.onmicrosoft.com::75bb29f9-690c-4fad-984c-04f4d2790b53" providerId="AD" clId="Web-{A45BC2D6-215D-4763-AF01-0001F0DF5664}" dt="2020-11-09T11:42:54.938" v="603"/>
          <ac:spMkLst>
            <pc:docMk/>
            <pc:sldMk cId="3292392318" sldId="258"/>
            <ac:spMk id="8" creationId="{E91DC736-0EF8-4F87-9146-EBF1D2EE4D3D}"/>
          </ac:spMkLst>
        </pc:spChg>
        <pc:spChg chg="add del">
          <ac:chgData name="swift" userId="S::swift1699_gmail.com#ext#@ohana042.onmicrosoft.com::75bb29f9-690c-4fad-984c-04f4d2790b53" providerId="AD" clId="Web-{A45BC2D6-215D-4763-AF01-0001F0DF5664}" dt="2020-11-09T11:42:42.969" v="599"/>
          <ac:spMkLst>
            <pc:docMk/>
            <pc:sldMk cId="3292392318" sldId="258"/>
            <ac:spMk id="9" creationId="{20D5D19D-0789-4518-B5DC-D47ADF69D25A}"/>
          </ac:spMkLst>
        </pc:spChg>
        <pc:spChg chg="add del">
          <ac:chgData name="swift" userId="S::swift1699_gmail.com#ext#@ohana042.onmicrosoft.com::75bb29f9-690c-4fad-984c-04f4d2790b53" providerId="AD" clId="Web-{A45BC2D6-215D-4763-AF01-0001F0DF5664}" dt="2020-11-09T11:42:54.938" v="603"/>
          <ac:spMkLst>
            <pc:docMk/>
            <pc:sldMk cId="3292392318" sldId="258"/>
            <ac:spMk id="10" creationId="{097CD68E-23E3-4007-8847-CD0944C4F7BE}"/>
          </ac:spMkLst>
        </pc:spChg>
        <pc:spChg chg="add del">
          <ac:chgData name="swift" userId="S::swift1699_gmail.com#ext#@ohana042.onmicrosoft.com::75bb29f9-690c-4fad-984c-04f4d2790b53" providerId="AD" clId="Web-{A45BC2D6-215D-4763-AF01-0001F0DF5664}" dt="2020-11-09T11:42:54.938" v="603"/>
          <ac:spMkLst>
            <pc:docMk/>
            <pc:sldMk cId="3292392318" sldId="258"/>
            <ac:spMk id="12" creationId="{AF2F604E-43BE-4DC3-B983-E071523364F8}"/>
          </ac:spMkLst>
        </pc:spChg>
        <pc:spChg chg="add del">
          <ac:chgData name="swift" userId="S::swift1699_gmail.com#ext#@ohana042.onmicrosoft.com::75bb29f9-690c-4fad-984c-04f4d2790b53" providerId="AD" clId="Web-{A45BC2D6-215D-4763-AF01-0001F0DF5664}" dt="2020-11-09T11:42:49.875" v="601"/>
          <ac:spMkLst>
            <pc:docMk/>
            <pc:sldMk cId="3292392318" sldId="258"/>
            <ac:spMk id="13" creationId="{19C9EAEA-39D0-4B0E-A0EB-51E7B26740B1}"/>
          </ac:spMkLst>
        </pc:spChg>
        <pc:spChg chg="add del">
          <ac:chgData name="swift" userId="S::swift1699_gmail.com#ext#@ohana042.onmicrosoft.com::75bb29f9-690c-4fad-984c-04f4d2790b53" providerId="AD" clId="Web-{A45BC2D6-215D-4763-AF01-0001F0DF5664}" dt="2020-11-09T11:42:54.938" v="603"/>
          <ac:spMkLst>
            <pc:docMk/>
            <pc:sldMk cId="3292392318" sldId="258"/>
            <ac:spMk id="14" creationId="{08C9B587-E65E-4B52-B37C-ABEBB6E87928}"/>
          </ac:spMkLst>
        </pc:spChg>
        <pc:spChg chg="add del">
          <ac:chgData name="swift" userId="S::swift1699_gmail.com#ext#@ohana042.onmicrosoft.com::75bb29f9-690c-4fad-984c-04f4d2790b53" providerId="AD" clId="Web-{A45BC2D6-215D-4763-AF01-0001F0DF5664}" dt="2020-11-09T11:42:42.969" v="599"/>
          <ac:spMkLst>
            <pc:docMk/>
            <pc:sldMk cId="3292392318" sldId="258"/>
            <ac:spMk id="16" creationId="{B81933D1-5615-42C7-9C0B-4EB7105CCE2D}"/>
          </ac:spMkLst>
        </pc:spChg>
        <pc:spChg chg="add del">
          <ac:chgData name="swift" userId="S::swift1699_gmail.com#ext#@ohana042.onmicrosoft.com::75bb29f9-690c-4fad-984c-04f4d2790b53" providerId="AD" clId="Web-{A45BC2D6-215D-4763-AF01-0001F0DF5664}" dt="2020-11-09T11:43:00.141" v="605"/>
          <ac:spMkLst>
            <pc:docMk/>
            <pc:sldMk cId="3292392318" sldId="258"/>
            <ac:spMk id="17" creationId="{08C9B587-E65E-4B52-B37C-ABEBB6E87928}"/>
          </ac:spMkLst>
        </pc:spChg>
        <pc:spChg chg="add del">
          <ac:chgData name="swift" userId="S::swift1699_gmail.com#ext#@ohana042.onmicrosoft.com::75bb29f9-690c-4fad-984c-04f4d2790b53" providerId="AD" clId="Web-{A45BC2D6-215D-4763-AF01-0001F0DF5664}" dt="2020-11-09T11:42:42.969" v="599"/>
          <ac:spMkLst>
            <pc:docMk/>
            <pc:sldMk cId="3292392318" sldId="258"/>
            <ac:spMk id="18" creationId="{19C9EAEA-39D0-4B0E-A0EB-51E7B26740B1}"/>
          </ac:spMkLst>
        </pc:spChg>
        <pc:spChg chg="add del">
          <ac:chgData name="swift" userId="S::swift1699_gmail.com#ext#@ohana042.onmicrosoft.com::75bb29f9-690c-4fad-984c-04f4d2790b53" providerId="AD" clId="Web-{A45BC2D6-215D-4763-AF01-0001F0DF5664}" dt="2020-11-09T11:43:00.141" v="605"/>
          <ac:spMkLst>
            <pc:docMk/>
            <pc:sldMk cId="3292392318" sldId="258"/>
            <ac:spMk id="19" creationId="{55666830-9A19-4E01-8505-D6C7F9AC5665}"/>
          </ac:spMkLst>
        </pc:spChg>
        <pc:spChg chg="add del">
          <ac:chgData name="swift" userId="S::swift1699_gmail.com#ext#@ohana042.onmicrosoft.com::75bb29f9-690c-4fad-984c-04f4d2790b53" providerId="AD" clId="Web-{A45BC2D6-215D-4763-AF01-0001F0DF5664}" dt="2020-11-09T11:43:00.141" v="605"/>
          <ac:spMkLst>
            <pc:docMk/>
            <pc:sldMk cId="3292392318" sldId="258"/>
            <ac:spMk id="20" creationId="{AE9FC877-7FB6-4D22-9988-35420644E202}"/>
          </ac:spMkLst>
        </pc:spChg>
        <pc:spChg chg="add del">
          <ac:chgData name="swift" userId="S::swift1699_gmail.com#ext#@ohana042.onmicrosoft.com::75bb29f9-690c-4fad-984c-04f4d2790b53" providerId="AD" clId="Web-{A45BC2D6-215D-4763-AF01-0001F0DF5664}" dt="2020-11-09T11:43:00.141" v="605"/>
          <ac:spMkLst>
            <pc:docMk/>
            <pc:sldMk cId="3292392318" sldId="258"/>
            <ac:spMk id="21" creationId="{E41809D1-F12E-46BB-B804-5F209D325E8B}"/>
          </ac:spMkLst>
        </pc:spChg>
        <pc:spChg chg="add del">
          <ac:chgData name="swift" userId="S::swift1699_gmail.com#ext#@ohana042.onmicrosoft.com::75bb29f9-690c-4fad-984c-04f4d2790b53" providerId="AD" clId="Web-{A45BC2D6-215D-4763-AF01-0001F0DF5664}" dt="2020-11-09T11:43:00.141" v="605"/>
          <ac:spMkLst>
            <pc:docMk/>
            <pc:sldMk cId="3292392318" sldId="258"/>
            <ac:spMk id="22" creationId="{AF2F604E-43BE-4DC3-B983-E071523364F8}"/>
          </ac:spMkLst>
        </pc:spChg>
        <pc:spChg chg="add">
          <ac:chgData name="swift" userId="S::swift1699_gmail.com#ext#@ohana042.onmicrosoft.com::75bb29f9-690c-4fad-984c-04f4d2790b53" providerId="AD" clId="Web-{A45BC2D6-215D-4763-AF01-0001F0DF5664}" dt="2020-11-09T11:43:00.157" v="606"/>
          <ac:spMkLst>
            <pc:docMk/>
            <pc:sldMk cId="3292392318" sldId="258"/>
            <ac:spMk id="23" creationId="{62542EEC-4F7C-4AE2-933E-EAC8EB3FA378}"/>
          </ac:spMkLst>
        </pc:spChg>
        <pc:spChg chg="add">
          <ac:chgData name="swift" userId="S::swift1699_gmail.com#ext#@ohana042.onmicrosoft.com::75bb29f9-690c-4fad-984c-04f4d2790b53" providerId="AD" clId="Web-{A45BC2D6-215D-4763-AF01-0001F0DF5664}" dt="2020-11-09T11:43:00.157" v="606"/>
          <ac:spMkLst>
            <pc:docMk/>
            <pc:sldMk cId="3292392318" sldId="258"/>
            <ac:spMk id="24" creationId="{B81933D1-5615-42C7-9C0B-4EB7105CCE2D}"/>
          </ac:spMkLst>
        </pc:spChg>
        <pc:spChg chg="add">
          <ac:chgData name="swift" userId="S::swift1699_gmail.com#ext#@ohana042.onmicrosoft.com::75bb29f9-690c-4fad-984c-04f4d2790b53" providerId="AD" clId="Web-{A45BC2D6-215D-4763-AF01-0001F0DF5664}" dt="2020-11-09T11:43:00.157" v="606"/>
          <ac:spMkLst>
            <pc:docMk/>
            <pc:sldMk cId="3292392318" sldId="258"/>
            <ac:spMk id="25" creationId="{19C9EAEA-39D0-4B0E-A0EB-51E7B26740B1}"/>
          </ac:spMkLst>
        </pc:spChg>
        <pc:grpChg chg="add del">
          <ac:chgData name="swift" userId="S::swift1699_gmail.com#ext#@ohana042.onmicrosoft.com::75bb29f9-690c-4fad-984c-04f4d2790b53" providerId="AD" clId="Web-{A45BC2D6-215D-4763-AF01-0001F0DF5664}" dt="2020-11-09T11:42:42.969" v="599"/>
          <ac:grpSpMkLst>
            <pc:docMk/>
            <pc:sldMk cId="3292392318" sldId="258"/>
            <ac:grpSpMk id="11" creationId="{032D8612-31EB-44CF-A1D0-14FD4C705424}"/>
          </ac:grpSpMkLst>
        </pc:grpChg>
        <pc:grpChg chg="add del">
          <ac:chgData name="swift" userId="S::swift1699_gmail.com#ext#@ohana042.onmicrosoft.com::75bb29f9-690c-4fad-984c-04f4d2790b53" providerId="AD" clId="Web-{A45BC2D6-215D-4763-AF01-0001F0DF5664}" dt="2020-11-09T11:42:49.875" v="601"/>
          <ac:grpSpMkLst>
            <pc:docMk/>
            <pc:sldMk cId="3292392318" sldId="258"/>
            <ac:grpSpMk id="15" creationId="{032D8612-31EB-44CF-A1D0-14FD4C705424}"/>
          </ac:grpSpMkLst>
        </pc:grpChg>
        <pc:grpChg chg="add">
          <ac:chgData name="swift" userId="S::swift1699_gmail.com#ext#@ohana042.onmicrosoft.com::75bb29f9-690c-4fad-984c-04f4d2790b53" providerId="AD" clId="Web-{A45BC2D6-215D-4763-AF01-0001F0DF5664}" dt="2020-11-09T11:43:00.157" v="606"/>
          <ac:grpSpMkLst>
            <pc:docMk/>
            <pc:sldMk cId="3292392318" sldId="258"/>
            <ac:grpSpMk id="26" creationId="{032D8612-31EB-44CF-A1D0-14FD4C705424}"/>
          </ac:grpSpMkLst>
        </pc:grpChg>
        <pc:picChg chg="add mod ord">
          <ac:chgData name="swift" userId="S::swift1699_gmail.com#ext#@ohana042.onmicrosoft.com::75bb29f9-690c-4fad-984c-04f4d2790b53" providerId="AD" clId="Web-{A45BC2D6-215D-4763-AF01-0001F0DF5664}" dt="2020-11-09T11:43:00.157" v="606"/>
          <ac:picMkLst>
            <pc:docMk/>
            <pc:sldMk cId="3292392318" sldId="258"/>
            <ac:picMk id="4" creationId="{133BE2DE-B591-4EB1-935C-83DF389ED8C3}"/>
          </ac:picMkLst>
        </pc:picChg>
      </pc:sldChg>
      <pc:sldChg chg="modSp new">
        <pc:chgData name="swift" userId="S::swift1699_gmail.com#ext#@ohana042.onmicrosoft.com::75bb29f9-690c-4fad-984c-04f4d2790b53" providerId="AD" clId="Web-{A45BC2D6-215D-4763-AF01-0001F0DF5664}" dt="2020-11-09T11:20:16.720" v="139" actId="20577"/>
        <pc:sldMkLst>
          <pc:docMk/>
          <pc:sldMk cId="302717167" sldId="259"/>
        </pc:sldMkLst>
        <pc:spChg chg="mod">
          <ac:chgData name="swift" userId="S::swift1699_gmail.com#ext#@ohana042.onmicrosoft.com::75bb29f9-690c-4fad-984c-04f4d2790b53" providerId="AD" clId="Web-{A45BC2D6-215D-4763-AF01-0001F0DF5664}" dt="2020-11-09T11:19:33.625" v="134" actId="20577"/>
          <ac:spMkLst>
            <pc:docMk/>
            <pc:sldMk cId="302717167" sldId="259"/>
            <ac:spMk id="2" creationId="{C28A04DB-BD76-486E-9593-A92741209DD6}"/>
          </ac:spMkLst>
        </pc:spChg>
        <pc:spChg chg="mod">
          <ac:chgData name="swift" userId="S::swift1699_gmail.com#ext#@ohana042.onmicrosoft.com::75bb29f9-690c-4fad-984c-04f4d2790b53" providerId="AD" clId="Web-{A45BC2D6-215D-4763-AF01-0001F0DF5664}" dt="2020-11-09T11:20:16.720" v="139" actId="20577"/>
          <ac:spMkLst>
            <pc:docMk/>
            <pc:sldMk cId="302717167" sldId="259"/>
            <ac:spMk id="3" creationId="{D06BB864-3855-4E1B-B501-AC01C1CB1E16}"/>
          </ac:spMkLst>
        </pc:spChg>
      </pc:sldChg>
      <pc:sldChg chg="addSp modSp new">
        <pc:chgData name="swift" userId="S::swift1699_gmail.com#ext#@ohana042.onmicrosoft.com::75bb29f9-690c-4fad-984c-04f4d2790b53" providerId="AD" clId="Web-{A45BC2D6-215D-4763-AF01-0001F0DF5664}" dt="2020-11-09T11:20:53.642" v="146" actId="1076"/>
        <pc:sldMkLst>
          <pc:docMk/>
          <pc:sldMk cId="2920712025" sldId="261"/>
        </pc:sldMkLst>
        <pc:picChg chg="add mod">
          <ac:chgData name="swift" userId="S::swift1699_gmail.com#ext#@ohana042.onmicrosoft.com::75bb29f9-690c-4fad-984c-04f4d2790b53" providerId="AD" clId="Web-{A45BC2D6-215D-4763-AF01-0001F0DF5664}" dt="2020-11-09T11:20:53.642" v="146" actId="1076"/>
          <ac:picMkLst>
            <pc:docMk/>
            <pc:sldMk cId="2920712025" sldId="261"/>
            <ac:picMk id="2" creationId="{7FC4DD5B-46E6-4D83-81F3-2B8388D3811A}"/>
          </ac:picMkLst>
        </pc:picChg>
      </pc:sldChg>
      <pc:sldChg chg="modSp new">
        <pc:chgData name="swift" userId="S::swift1699_gmail.com#ext#@ohana042.onmicrosoft.com::75bb29f9-690c-4fad-984c-04f4d2790b53" providerId="AD" clId="Web-{A45BC2D6-215D-4763-AF01-0001F0DF5664}" dt="2020-11-09T11:29:47.772" v="367" actId="20577"/>
        <pc:sldMkLst>
          <pc:docMk/>
          <pc:sldMk cId="143905146" sldId="263"/>
        </pc:sldMkLst>
        <pc:spChg chg="mod">
          <ac:chgData name="swift" userId="S::swift1699_gmail.com#ext#@ohana042.onmicrosoft.com::75bb29f9-690c-4fad-984c-04f4d2790b53" providerId="AD" clId="Web-{A45BC2D6-215D-4763-AF01-0001F0DF5664}" dt="2020-11-09T11:26:11.817" v="190" actId="20577"/>
          <ac:spMkLst>
            <pc:docMk/>
            <pc:sldMk cId="143905146" sldId="263"/>
            <ac:spMk id="2" creationId="{75F4930D-292C-4206-AEFB-BEA28198CB45}"/>
          </ac:spMkLst>
        </pc:spChg>
        <pc:spChg chg="mod">
          <ac:chgData name="swift" userId="S::swift1699_gmail.com#ext#@ohana042.onmicrosoft.com::75bb29f9-690c-4fad-984c-04f4d2790b53" providerId="AD" clId="Web-{A45BC2D6-215D-4763-AF01-0001F0DF5664}" dt="2020-11-09T11:29:47.772" v="367" actId="20577"/>
          <ac:spMkLst>
            <pc:docMk/>
            <pc:sldMk cId="143905146" sldId="263"/>
            <ac:spMk id="3" creationId="{94CAC659-B2A8-4FDD-9094-2627B1830A58}"/>
          </ac:spMkLst>
        </pc:spChg>
      </pc:sldChg>
      <pc:sldChg chg="modSp new">
        <pc:chgData name="swift" userId="S::swift1699_gmail.com#ext#@ohana042.onmicrosoft.com::75bb29f9-690c-4fad-984c-04f4d2790b53" providerId="AD" clId="Web-{A45BC2D6-215D-4763-AF01-0001F0DF5664}" dt="2020-11-09T11:30:28.898" v="426" actId="20577"/>
        <pc:sldMkLst>
          <pc:docMk/>
          <pc:sldMk cId="1481446597" sldId="264"/>
        </pc:sldMkLst>
        <pc:spChg chg="mod">
          <ac:chgData name="swift" userId="S::swift1699_gmail.com#ext#@ohana042.onmicrosoft.com::75bb29f9-690c-4fad-984c-04f4d2790b53" providerId="AD" clId="Web-{A45BC2D6-215D-4763-AF01-0001F0DF5664}" dt="2020-11-09T11:29:58.210" v="421" actId="20577"/>
          <ac:spMkLst>
            <pc:docMk/>
            <pc:sldMk cId="1481446597" sldId="264"/>
            <ac:spMk id="2" creationId="{12615F87-3A77-43EE-8D0C-4293CCEB84E9}"/>
          </ac:spMkLst>
        </pc:spChg>
        <pc:spChg chg="mod">
          <ac:chgData name="swift" userId="S::swift1699_gmail.com#ext#@ohana042.onmicrosoft.com::75bb29f9-690c-4fad-984c-04f4d2790b53" providerId="AD" clId="Web-{A45BC2D6-215D-4763-AF01-0001F0DF5664}" dt="2020-11-09T11:30:28.898" v="426" actId="20577"/>
          <ac:spMkLst>
            <pc:docMk/>
            <pc:sldMk cId="1481446597" sldId="264"/>
            <ac:spMk id="3" creationId="{12AD7991-9F64-484E-8D68-4C4F288E1E4A}"/>
          </ac:spMkLst>
        </pc:spChg>
      </pc:sldChg>
      <pc:sldChg chg="modSp new">
        <pc:chgData name="swift" userId="S::swift1699_gmail.com#ext#@ohana042.onmicrosoft.com::75bb29f9-690c-4fad-984c-04f4d2790b53" providerId="AD" clId="Web-{A45BC2D6-215D-4763-AF01-0001F0DF5664}" dt="2020-11-09T11:31:24.789" v="508" actId="20577"/>
        <pc:sldMkLst>
          <pc:docMk/>
          <pc:sldMk cId="4190560086" sldId="265"/>
        </pc:sldMkLst>
        <pc:spChg chg="mod">
          <ac:chgData name="swift" userId="S::swift1699_gmail.com#ext#@ohana042.onmicrosoft.com::75bb29f9-690c-4fad-984c-04f4d2790b53" providerId="AD" clId="Web-{A45BC2D6-215D-4763-AF01-0001F0DF5664}" dt="2020-11-09T11:30:46.382" v="463" actId="20577"/>
          <ac:spMkLst>
            <pc:docMk/>
            <pc:sldMk cId="4190560086" sldId="265"/>
            <ac:spMk id="2" creationId="{2A10B442-3CD9-42CE-985B-9A9621C7B98B}"/>
          </ac:spMkLst>
        </pc:spChg>
        <pc:spChg chg="mod">
          <ac:chgData name="swift" userId="S::swift1699_gmail.com#ext#@ohana042.onmicrosoft.com::75bb29f9-690c-4fad-984c-04f4d2790b53" providerId="AD" clId="Web-{A45BC2D6-215D-4763-AF01-0001F0DF5664}" dt="2020-11-09T11:31:24.789" v="508" actId="20577"/>
          <ac:spMkLst>
            <pc:docMk/>
            <pc:sldMk cId="4190560086" sldId="265"/>
            <ac:spMk id="3" creationId="{D3694737-2BD2-4540-B7FA-7D679C43C700}"/>
          </ac:spMkLst>
        </pc:spChg>
      </pc:sldChg>
      <pc:sldChg chg="modSp new">
        <pc:chgData name="swift" userId="S::swift1699_gmail.com#ext#@ohana042.onmicrosoft.com::75bb29f9-690c-4fad-984c-04f4d2790b53" providerId="AD" clId="Web-{A45BC2D6-215D-4763-AF01-0001F0DF5664}" dt="2020-11-09T11:50:14.239" v="611" actId="20577"/>
        <pc:sldMkLst>
          <pc:docMk/>
          <pc:sldMk cId="3812579951" sldId="266"/>
        </pc:sldMkLst>
        <pc:spChg chg="mod">
          <ac:chgData name="swift" userId="S::swift1699_gmail.com#ext#@ohana042.onmicrosoft.com::75bb29f9-690c-4fad-984c-04f4d2790b53" providerId="AD" clId="Web-{A45BC2D6-215D-4763-AF01-0001F0DF5664}" dt="2020-11-09T11:36:34.465" v="538" actId="20577"/>
          <ac:spMkLst>
            <pc:docMk/>
            <pc:sldMk cId="3812579951" sldId="266"/>
            <ac:spMk id="2" creationId="{BDE2E0FA-CF74-4F22-86DB-3A1B74C47D9E}"/>
          </ac:spMkLst>
        </pc:spChg>
        <pc:spChg chg="mod">
          <ac:chgData name="swift" userId="S::swift1699_gmail.com#ext#@ohana042.onmicrosoft.com::75bb29f9-690c-4fad-984c-04f4d2790b53" providerId="AD" clId="Web-{A45BC2D6-215D-4763-AF01-0001F0DF5664}" dt="2020-11-09T11:50:14.239" v="611" actId="20577"/>
          <ac:spMkLst>
            <pc:docMk/>
            <pc:sldMk cId="3812579951" sldId="266"/>
            <ac:spMk id="3" creationId="{0F290852-1B79-43FD-A22B-7BAA7B829BE0}"/>
          </ac:spMkLst>
        </pc:spChg>
      </pc:sldChg>
    </pc:docChg>
  </pc:docChgLst>
  <pc:docChgLst>
    <pc:chgData name="amirulhakimi312" userId="S::amirulhakimi312_yahoo.com#ext#@ohana042.onmicrosoft.com::7f8b6e73-edf0-4120-91c4-c7e9a2053ca9" providerId="AD" clId="Web-{8D7C311B-D62D-437D-91CC-21271D5E7EF2}"/>
    <pc:docChg chg="modSld">
      <pc:chgData name="amirulhakimi312" userId="S::amirulhakimi312_yahoo.com#ext#@ohana042.onmicrosoft.com::7f8b6e73-edf0-4120-91c4-c7e9a2053ca9" providerId="AD" clId="Web-{8D7C311B-D62D-437D-91CC-21271D5E7EF2}" dt="2020-11-22T21:00:43.164" v="20" actId="20577"/>
      <pc:docMkLst>
        <pc:docMk/>
      </pc:docMkLst>
      <pc:sldChg chg="modSp">
        <pc:chgData name="amirulhakimi312" userId="S::amirulhakimi312_yahoo.com#ext#@ohana042.onmicrosoft.com::7f8b6e73-edf0-4120-91c4-c7e9a2053ca9" providerId="AD" clId="Web-{8D7C311B-D62D-437D-91CC-21271D5E7EF2}" dt="2020-11-22T21:00:43.164" v="20" actId="20577"/>
        <pc:sldMkLst>
          <pc:docMk/>
          <pc:sldMk cId="2920712025" sldId="261"/>
        </pc:sldMkLst>
        <pc:graphicFrameChg chg="modGraphic">
          <ac:chgData name="amirulhakimi312" userId="S::amirulhakimi312_yahoo.com#ext#@ohana042.onmicrosoft.com::7f8b6e73-edf0-4120-91c4-c7e9a2053ca9" providerId="AD" clId="Web-{8D7C311B-D62D-437D-91CC-21271D5E7EF2}" dt="2020-11-22T21:00:43.164" v="20" actId="20577"/>
          <ac:graphicFrameMkLst>
            <pc:docMk/>
            <pc:sldMk cId="2920712025" sldId="261"/>
            <ac:graphicFrameMk id="6" creationId="{4C952E55-21EB-43A5-A092-6B3A28D70B6C}"/>
          </ac:graphicFrameMkLst>
        </pc:graphicFrameChg>
      </pc:sldChg>
      <pc:sldChg chg="modSp">
        <pc:chgData name="amirulhakimi312" userId="S::amirulhakimi312_yahoo.com#ext#@ohana042.onmicrosoft.com::7f8b6e73-edf0-4120-91c4-c7e9a2053ca9" providerId="AD" clId="Web-{8D7C311B-D62D-437D-91CC-21271D5E7EF2}" dt="2020-11-22T21:00:01.818" v="6" actId="20577"/>
        <pc:sldMkLst>
          <pc:docMk/>
          <pc:sldMk cId="3579114831" sldId="271"/>
        </pc:sldMkLst>
        <pc:spChg chg="mod">
          <ac:chgData name="amirulhakimi312" userId="S::amirulhakimi312_yahoo.com#ext#@ohana042.onmicrosoft.com::7f8b6e73-edf0-4120-91c4-c7e9a2053ca9" providerId="AD" clId="Web-{8D7C311B-D62D-437D-91CC-21271D5E7EF2}" dt="2020-11-22T21:00:01.818" v="6" actId="20577"/>
          <ac:spMkLst>
            <pc:docMk/>
            <pc:sldMk cId="3579114831" sldId="271"/>
            <ac:spMk id="5" creationId="{C71B5873-35FC-4E9A-ADBF-94B74C44E532}"/>
          </ac:spMkLst>
        </pc:spChg>
      </pc:sldChg>
    </pc:docChg>
  </pc:docChgLst>
  <pc:docChgLst>
    <pc:chgData name="iqbal271199" userId="S::iqbal271199_gmail.com#ext#@ohana042.onmicrosoft.com::ff1f0750-a359-4b14-8c61-6b0e7f3ffc88" providerId="AD" clId="Web-{4176E936-720B-48B8-8B0E-BCA759C36B0C}"/>
    <pc:docChg chg="modSld">
      <pc:chgData name="iqbal271199" userId="S::iqbal271199_gmail.com#ext#@ohana042.onmicrosoft.com::ff1f0750-a359-4b14-8c61-6b0e7f3ffc88" providerId="AD" clId="Web-{4176E936-720B-48B8-8B0E-BCA759C36B0C}" dt="2020-11-22T20:39:32.828" v="268" actId="20577"/>
      <pc:docMkLst>
        <pc:docMk/>
      </pc:docMkLst>
      <pc:sldChg chg="modSp">
        <pc:chgData name="iqbal271199" userId="S::iqbal271199_gmail.com#ext#@ohana042.onmicrosoft.com::ff1f0750-a359-4b14-8c61-6b0e7f3ffc88" providerId="AD" clId="Web-{4176E936-720B-48B8-8B0E-BCA759C36B0C}" dt="2020-11-22T20:39:32.828" v="267" actId="20577"/>
        <pc:sldMkLst>
          <pc:docMk/>
          <pc:sldMk cId="3698894471" sldId="274"/>
        </pc:sldMkLst>
        <pc:spChg chg="mod">
          <ac:chgData name="iqbal271199" userId="S::iqbal271199_gmail.com#ext#@ohana042.onmicrosoft.com::ff1f0750-a359-4b14-8c61-6b0e7f3ffc88" providerId="AD" clId="Web-{4176E936-720B-48B8-8B0E-BCA759C36B0C}" dt="2020-11-22T20:39:32.828" v="267" actId="20577"/>
          <ac:spMkLst>
            <pc:docMk/>
            <pc:sldMk cId="3698894471" sldId="274"/>
            <ac:spMk id="3" creationId="{9488FB2A-81F0-4D36-8596-D96F6786075F}"/>
          </ac:spMkLst>
        </pc:spChg>
      </pc:sldChg>
    </pc:docChg>
  </pc:docChgLst>
  <pc:docChgLst>
    <pc:chgData name="iqbal271199" userId="S::iqbal271199_gmail.com#ext#@ohana042.onmicrosoft.com::ff1f0750-a359-4b14-8c61-6b0e7f3ffc88" providerId="AD" clId="Web-{06948FCA-F13E-4393-BADC-7F92F2760DF7}"/>
    <pc:docChg chg="addSld modSld sldOrd">
      <pc:chgData name="iqbal271199" userId="S::iqbal271199_gmail.com#ext#@ohana042.onmicrosoft.com::ff1f0750-a359-4b14-8c61-6b0e7f3ffc88" providerId="AD" clId="Web-{06948FCA-F13E-4393-BADC-7F92F2760DF7}" dt="2020-11-14T21:28:40.674" v="164" actId="20577"/>
      <pc:docMkLst>
        <pc:docMk/>
      </pc:docMkLst>
      <pc:sldChg chg="modSp">
        <pc:chgData name="iqbal271199" userId="S::iqbal271199_gmail.com#ext#@ohana042.onmicrosoft.com::ff1f0750-a359-4b14-8c61-6b0e7f3ffc88" providerId="AD" clId="Web-{06948FCA-F13E-4393-BADC-7F92F2760DF7}" dt="2020-11-14T20:39:09.684" v="31" actId="20577"/>
        <pc:sldMkLst>
          <pc:docMk/>
          <pc:sldMk cId="1481446597" sldId="264"/>
        </pc:sldMkLst>
        <pc:spChg chg="mod">
          <ac:chgData name="iqbal271199" userId="S::iqbal271199_gmail.com#ext#@ohana042.onmicrosoft.com::ff1f0750-a359-4b14-8c61-6b0e7f3ffc88" providerId="AD" clId="Web-{06948FCA-F13E-4393-BADC-7F92F2760DF7}" dt="2020-11-14T20:39:09.684" v="31" actId="20577"/>
          <ac:spMkLst>
            <pc:docMk/>
            <pc:sldMk cId="1481446597" sldId="264"/>
            <ac:spMk id="3" creationId="{12AD7991-9F64-484E-8D68-4C4F288E1E4A}"/>
          </ac:spMkLst>
        </pc:spChg>
      </pc:sldChg>
      <pc:sldChg chg="addSp delSp modSp new ord">
        <pc:chgData name="iqbal271199" userId="S::iqbal271199_gmail.com#ext#@ohana042.onmicrosoft.com::ff1f0750-a359-4b14-8c61-6b0e7f3ffc88" providerId="AD" clId="Web-{06948FCA-F13E-4393-BADC-7F92F2760DF7}" dt="2020-11-14T21:05:08.520" v="83" actId="1076"/>
        <pc:sldMkLst>
          <pc:docMk/>
          <pc:sldMk cId="667508221" sldId="268"/>
        </pc:sldMkLst>
        <pc:spChg chg="mod">
          <ac:chgData name="iqbal271199" userId="S::iqbal271199_gmail.com#ext#@ohana042.onmicrosoft.com::ff1f0750-a359-4b14-8c61-6b0e7f3ffc88" providerId="AD" clId="Web-{06948FCA-F13E-4393-BADC-7F92F2760DF7}" dt="2020-11-14T21:04:46.363" v="76" actId="20577"/>
          <ac:spMkLst>
            <pc:docMk/>
            <pc:sldMk cId="667508221" sldId="268"/>
            <ac:spMk id="2" creationId="{9337E2D6-97DB-4676-A02D-80DD166FBE23}"/>
          </ac:spMkLst>
        </pc:spChg>
        <pc:spChg chg="del">
          <ac:chgData name="iqbal271199" userId="S::iqbal271199_gmail.com#ext#@ohana042.onmicrosoft.com::ff1f0750-a359-4b14-8c61-6b0e7f3ffc88" providerId="AD" clId="Web-{06948FCA-F13E-4393-BADC-7F92F2760DF7}" dt="2020-11-14T21:04:58.145" v="80"/>
          <ac:spMkLst>
            <pc:docMk/>
            <pc:sldMk cId="667508221" sldId="268"/>
            <ac:spMk id="3" creationId="{CC11A53B-AB05-4F6D-AE01-6F87B0E12AA6}"/>
          </ac:spMkLst>
        </pc:spChg>
        <pc:picChg chg="add mod ord">
          <ac:chgData name="iqbal271199" userId="S::iqbal271199_gmail.com#ext#@ohana042.onmicrosoft.com::ff1f0750-a359-4b14-8c61-6b0e7f3ffc88" providerId="AD" clId="Web-{06948FCA-F13E-4393-BADC-7F92F2760DF7}" dt="2020-11-14T21:05:08.520" v="83" actId="1076"/>
          <ac:picMkLst>
            <pc:docMk/>
            <pc:sldMk cId="667508221" sldId="268"/>
            <ac:picMk id="4" creationId="{86380558-1097-4A1B-9FAF-3D26CBDB6FF4}"/>
          </ac:picMkLst>
        </pc:picChg>
      </pc:sldChg>
      <pc:sldChg chg="modSp new">
        <pc:chgData name="iqbal271199" userId="S::iqbal271199_gmail.com#ext#@ohana042.onmicrosoft.com::ff1f0750-a359-4b14-8c61-6b0e7f3ffc88" providerId="AD" clId="Web-{06948FCA-F13E-4393-BADC-7F92F2760DF7}" dt="2020-11-14T21:28:40.674" v="163" actId="20577"/>
        <pc:sldMkLst>
          <pc:docMk/>
          <pc:sldMk cId="3475307732" sldId="269"/>
        </pc:sldMkLst>
        <pc:spChg chg="mod">
          <ac:chgData name="iqbal271199" userId="S::iqbal271199_gmail.com#ext#@ohana042.onmicrosoft.com::ff1f0750-a359-4b14-8c61-6b0e7f3ffc88" providerId="AD" clId="Web-{06948FCA-F13E-4393-BADC-7F92F2760DF7}" dt="2020-11-14T21:28:30.080" v="142" actId="20577"/>
          <ac:spMkLst>
            <pc:docMk/>
            <pc:sldMk cId="3475307732" sldId="269"/>
            <ac:spMk id="2" creationId="{AB7CC26D-C128-47D6-B772-EFF0A7923E64}"/>
          </ac:spMkLst>
        </pc:spChg>
        <pc:spChg chg="mod">
          <ac:chgData name="iqbal271199" userId="S::iqbal271199_gmail.com#ext#@ohana042.onmicrosoft.com::ff1f0750-a359-4b14-8c61-6b0e7f3ffc88" providerId="AD" clId="Web-{06948FCA-F13E-4393-BADC-7F92F2760DF7}" dt="2020-11-14T21:28:40.674" v="163" actId="20577"/>
          <ac:spMkLst>
            <pc:docMk/>
            <pc:sldMk cId="3475307732" sldId="269"/>
            <ac:spMk id="3" creationId="{BC4F96BC-6C6D-496B-B1E5-9B11CB596026}"/>
          </ac:spMkLst>
        </pc:spChg>
      </pc:sldChg>
      <pc:sldChg chg="modSp new">
        <pc:chgData name="iqbal271199" userId="S::iqbal271199_gmail.com#ext#@ohana042.onmicrosoft.com::ff1f0750-a359-4b14-8c61-6b0e7f3ffc88" providerId="AD" clId="Web-{06948FCA-F13E-4393-BADC-7F92F2760DF7}" dt="2020-11-14T21:28:18.454" v="136" actId="20577"/>
        <pc:sldMkLst>
          <pc:docMk/>
          <pc:sldMk cId="2666737177" sldId="270"/>
        </pc:sldMkLst>
        <pc:spChg chg="mod">
          <ac:chgData name="iqbal271199" userId="S::iqbal271199_gmail.com#ext#@ohana042.onmicrosoft.com::ff1f0750-a359-4b14-8c61-6b0e7f3ffc88" providerId="AD" clId="Web-{06948FCA-F13E-4393-BADC-7F92F2760DF7}" dt="2020-11-14T21:28:18.454" v="136" actId="20577"/>
          <ac:spMkLst>
            <pc:docMk/>
            <pc:sldMk cId="2666737177" sldId="270"/>
            <ac:spMk id="2" creationId="{045D07D5-52C4-43B7-8E64-8EF811864743}"/>
          </ac:spMkLst>
        </pc:spChg>
        <pc:spChg chg="mod">
          <ac:chgData name="iqbal271199" userId="S::iqbal271199_gmail.com#ext#@ohana042.onmicrosoft.com::ff1f0750-a359-4b14-8c61-6b0e7f3ffc88" providerId="AD" clId="Web-{06948FCA-F13E-4393-BADC-7F92F2760DF7}" dt="2020-11-14T21:28:17.798" v="134" actId="20577"/>
          <ac:spMkLst>
            <pc:docMk/>
            <pc:sldMk cId="2666737177" sldId="270"/>
            <ac:spMk id="3" creationId="{A39AA124-4F2C-4887-8872-B63A7D9F9C7E}"/>
          </ac:spMkLst>
        </pc:spChg>
      </pc:sldChg>
    </pc:docChg>
  </pc:docChgLst>
  <pc:docChgLst>
    <pc:chgData name="iqbal271199" userId="S::iqbal271199_gmail.com#ext#@ohana042.onmicrosoft.com::ff1f0750-a359-4b14-8c61-6b0e7f3ffc88" providerId="AD" clId="Web-{F8A027CE-451A-4A10-9750-6F0BD4CB3137}"/>
    <pc:docChg chg="addSld modSld">
      <pc:chgData name="iqbal271199" userId="S::iqbal271199_gmail.com#ext#@ohana042.onmicrosoft.com::ff1f0750-a359-4b14-8c61-6b0e7f3ffc88" providerId="AD" clId="Web-{F8A027CE-451A-4A10-9750-6F0BD4CB3137}" dt="2020-11-09T11:36:15.982" v="768" actId="20577"/>
      <pc:docMkLst>
        <pc:docMk/>
      </pc:docMkLst>
      <pc:sldChg chg="modSp">
        <pc:chgData name="iqbal271199" userId="S::iqbal271199_gmail.com#ext#@ohana042.onmicrosoft.com::ff1f0750-a359-4b14-8c61-6b0e7f3ffc88" providerId="AD" clId="Web-{F8A027CE-451A-4A10-9750-6F0BD4CB3137}" dt="2020-11-09T11:18:15.445" v="54" actId="20577"/>
        <pc:sldMkLst>
          <pc:docMk/>
          <pc:sldMk cId="3386297628" sldId="257"/>
        </pc:sldMkLst>
        <pc:spChg chg="mod">
          <ac:chgData name="iqbal271199" userId="S::iqbal271199_gmail.com#ext#@ohana042.onmicrosoft.com::ff1f0750-a359-4b14-8c61-6b0e7f3ffc88" providerId="AD" clId="Web-{F8A027CE-451A-4A10-9750-6F0BD4CB3137}" dt="2020-11-09T11:18:15.445" v="54" actId="20577"/>
          <ac:spMkLst>
            <pc:docMk/>
            <pc:sldMk cId="3386297628" sldId="257"/>
            <ac:spMk id="3" creationId="{E3E54399-5743-48EA-88E2-FB8D34A09113}"/>
          </ac:spMkLst>
        </pc:spChg>
      </pc:sldChg>
      <pc:sldChg chg="new">
        <pc:chgData name="iqbal271199" userId="S::iqbal271199_gmail.com#ext#@ohana042.onmicrosoft.com::ff1f0750-a359-4b14-8c61-6b0e7f3ffc88" providerId="AD" clId="Web-{F8A027CE-451A-4A10-9750-6F0BD4CB3137}" dt="2020-11-09T11:19:28.883" v="56"/>
        <pc:sldMkLst>
          <pc:docMk/>
          <pc:sldMk cId="2631958322" sldId="260"/>
        </pc:sldMkLst>
      </pc:sldChg>
      <pc:sldChg chg="addSp modSp new mod modClrScheme chgLayout">
        <pc:chgData name="iqbal271199" userId="S::iqbal271199_gmail.com#ext#@ohana042.onmicrosoft.com::ff1f0750-a359-4b14-8c61-6b0e7f3ffc88" providerId="AD" clId="Web-{F8A027CE-451A-4A10-9750-6F0BD4CB3137}" dt="2020-11-09T11:36:14.779" v="767" actId="20577"/>
        <pc:sldMkLst>
          <pc:docMk/>
          <pc:sldMk cId="1021072221" sldId="262"/>
        </pc:sldMkLst>
        <pc:spChg chg="mod ord">
          <ac:chgData name="iqbal271199" userId="S::iqbal271199_gmail.com#ext#@ohana042.onmicrosoft.com::ff1f0750-a359-4b14-8c61-6b0e7f3ffc88" providerId="AD" clId="Web-{F8A027CE-451A-4A10-9750-6F0BD4CB3137}" dt="2020-11-09T11:27:29.167" v="393"/>
          <ac:spMkLst>
            <pc:docMk/>
            <pc:sldMk cId="1021072221" sldId="262"/>
            <ac:spMk id="2" creationId="{8BBA62F3-769B-4F57-905C-CDB54271D8D7}"/>
          </ac:spMkLst>
        </pc:spChg>
        <pc:spChg chg="mod ord">
          <ac:chgData name="iqbal271199" userId="S::iqbal271199_gmail.com#ext#@ohana042.onmicrosoft.com::ff1f0750-a359-4b14-8c61-6b0e7f3ffc88" providerId="AD" clId="Web-{F8A027CE-451A-4A10-9750-6F0BD4CB3137}" dt="2020-11-09T11:36:14.779" v="767" actId="20577"/>
          <ac:spMkLst>
            <pc:docMk/>
            <pc:sldMk cId="1021072221" sldId="262"/>
            <ac:spMk id="3" creationId="{02060835-F2DD-427F-81FC-5144C2FE311E}"/>
          </ac:spMkLst>
        </pc:spChg>
        <pc:spChg chg="add mod ord">
          <ac:chgData name="iqbal271199" userId="S::iqbal271199_gmail.com#ext#@ohana042.onmicrosoft.com::ff1f0750-a359-4b14-8c61-6b0e7f3ffc88" providerId="AD" clId="Web-{F8A027CE-451A-4A10-9750-6F0BD4CB3137}" dt="2020-11-09T11:36:14.779" v="767" actId="20577"/>
          <ac:spMkLst>
            <pc:docMk/>
            <pc:sldMk cId="1021072221" sldId="262"/>
            <ac:spMk id="4" creationId="{B3BC8ED0-3BCC-4C20-BF8E-849C4093854B}"/>
          </ac:spMkLst>
        </pc:spChg>
      </pc:sldChg>
    </pc:docChg>
  </pc:docChgLst>
  <pc:docChgLst>
    <pc:chgData name="muhammadalfarouk" userId="S::muhammadalfarouk_gmail.com#ext#@ohana042.onmicrosoft.com::5292c31f-a7fd-45dd-94dd-dbfc7faa15e4" providerId="AD" clId="Web-{65B163A1-D758-4F38-B33C-3D8A2285AB5F}"/>
    <pc:docChg chg="addSld delSld modSld sldOrd">
      <pc:chgData name="muhammadalfarouk" userId="S::muhammadalfarouk_gmail.com#ext#@ohana042.onmicrosoft.com::5292c31f-a7fd-45dd-94dd-dbfc7faa15e4" providerId="AD" clId="Web-{65B163A1-D758-4F38-B33C-3D8A2285AB5F}" dt="2020-11-22T21:20:50.657" v="578" actId="20577"/>
      <pc:docMkLst>
        <pc:docMk/>
      </pc:docMkLst>
      <pc:sldChg chg="modSp">
        <pc:chgData name="muhammadalfarouk" userId="S::muhammadalfarouk_gmail.com#ext#@ohana042.onmicrosoft.com::5292c31f-a7fd-45dd-94dd-dbfc7faa15e4" providerId="AD" clId="Web-{65B163A1-D758-4F38-B33C-3D8A2285AB5F}" dt="2020-11-22T20:30:18.386" v="76" actId="20577"/>
        <pc:sldMkLst>
          <pc:docMk/>
          <pc:sldMk cId="3386297628" sldId="257"/>
        </pc:sldMkLst>
        <pc:spChg chg="mod">
          <ac:chgData name="muhammadalfarouk" userId="S::muhammadalfarouk_gmail.com#ext#@ohana042.onmicrosoft.com::5292c31f-a7fd-45dd-94dd-dbfc7faa15e4" providerId="AD" clId="Web-{65B163A1-D758-4F38-B33C-3D8A2285AB5F}" dt="2020-11-22T20:30:18.386" v="76" actId="20577"/>
          <ac:spMkLst>
            <pc:docMk/>
            <pc:sldMk cId="3386297628" sldId="257"/>
            <ac:spMk id="3" creationId="{E3E54399-5743-48EA-88E2-FB8D34A09113}"/>
          </ac:spMkLst>
        </pc:spChg>
      </pc:sldChg>
      <pc:sldChg chg="del">
        <pc:chgData name="muhammadalfarouk" userId="S::muhammadalfarouk_gmail.com#ext#@ohana042.onmicrosoft.com::5292c31f-a7fd-45dd-94dd-dbfc7faa15e4" providerId="AD" clId="Web-{65B163A1-D758-4F38-B33C-3D8A2285AB5F}" dt="2020-11-22T20:41:11.467" v="139"/>
        <pc:sldMkLst>
          <pc:docMk/>
          <pc:sldMk cId="302717167" sldId="259"/>
        </pc:sldMkLst>
      </pc:sldChg>
      <pc:sldChg chg="modSp">
        <pc:chgData name="muhammadalfarouk" userId="S::muhammadalfarouk_gmail.com#ext#@ohana042.onmicrosoft.com::5292c31f-a7fd-45dd-94dd-dbfc7faa15e4" providerId="AD" clId="Web-{65B163A1-D758-4F38-B33C-3D8A2285AB5F}" dt="2020-11-22T21:14:36.355" v="480" actId="20577"/>
        <pc:sldMkLst>
          <pc:docMk/>
          <pc:sldMk cId="2920712025" sldId="261"/>
        </pc:sldMkLst>
        <pc:spChg chg="mod">
          <ac:chgData name="muhammadalfarouk" userId="S::muhammadalfarouk_gmail.com#ext#@ohana042.onmicrosoft.com::5292c31f-a7fd-45dd-94dd-dbfc7faa15e4" providerId="AD" clId="Web-{65B163A1-D758-4F38-B33C-3D8A2285AB5F}" dt="2020-11-22T21:14:36.355" v="480" actId="20577"/>
          <ac:spMkLst>
            <pc:docMk/>
            <pc:sldMk cId="2920712025" sldId="261"/>
            <ac:spMk id="3" creationId="{47007E22-C4C6-4FBE-B1F0-E09DAF855F1C}"/>
          </ac:spMkLst>
        </pc:spChg>
        <pc:graphicFrameChg chg="modGraphic">
          <ac:chgData name="muhammadalfarouk" userId="S::muhammadalfarouk_gmail.com#ext#@ohana042.onmicrosoft.com::5292c31f-a7fd-45dd-94dd-dbfc7faa15e4" providerId="AD" clId="Web-{65B163A1-D758-4F38-B33C-3D8A2285AB5F}" dt="2020-11-22T21:14:12.838" v="457" actId="20577"/>
          <ac:graphicFrameMkLst>
            <pc:docMk/>
            <pc:sldMk cId="2920712025" sldId="261"/>
            <ac:graphicFrameMk id="6" creationId="{4C952E55-21EB-43A5-A092-6B3A28D70B6C}"/>
          </ac:graphicFrameMkLst>
        </pc:graphicFrameChg>
      </pc:sldChg>
      <pc:sldChg chg="modSp">
        <pc:chgData name="muhammadalfarouk" userId="S::muhammadalfarouk_gmail.com#ext#@ohana042.onmicrosoft.com::5292c31f-a7fd-45dd-94dd-dbfc7faa15e4" providerId="AD" clId="Web-{65B163A1-D758-4F38-B33C-3D8A2285AB5F}" dt="2020-11-22T21:14:57.262" v="503" actId="20577"/>
        <pc:sldMkLst>
          <pc:docMk/>
          <pc:sldMk cId="143905146" sldId="263"/>
        </pc:sldMkLst>
        <pc:spChg chg="mod">
          <ac:chgData name="muhammadalfarouk" userId="S::muhammadalfarouk_gmail.com#ext#@ohana042.onmicrosoft.com::5292c31f-a7fd-45dd-94dd-dbfc7faa15e4" providerId="AD" clId="Web-{65B163A1-D758-4F38-B33C-3D8A2285AB5F}" dt="2020-11-22T21:14:57.262" v="503" actId="20577"/>
          <ac:spMkLst>
            <pc:docMk/>
            <pc:sldMk cId="143905146" sldId="263"/>
            <ac:spMk id="2" creationId="{75F4930D-292C-4206-AEFB-BEA28198CB45}"/>
          </ac:spMkLst>
        </pc:spChg>
      </pc:sldChg>
      <pc:sldChg chg="addSp modSp mod setBg setClrOvrMap">
        <pc:chgData name="muhammadalfarouk" userId="S::muhammadalfarouk_gmail.com#ext#@ohana042.onmicrosoft.com::5292c31f-a7fd-45dd-94dd-dbfc7faa15e4" providerId="AD" clId="Web-{65B163A1-D758-4F38-B33C-3D8A2285AB5F}" dt="2020-11-22T21:20:50.657" v="577" actId="20577"/>
        <pc:sldMkLst>
          <pc:docMk/>
          <pc:sldMk cId="960431888" sldId="267"/>
        </pc:sldMkLst>
        <pc:spChg chg="mod">
          <ac:chgData name="muhammadalfarouk" userId="S::muhammadalfarouk_gmail.com#ext#@ohana042.onmicrosoft.com::5292c31f-a7fd-45dd-94dd-dbfc7faa15e4" providerId="AD" clId="Web-{65B163A1-D758-4F38-B33C-3D8A2285AB5F}" dt="2020-11-22T21:20:02.888" v="572"/>
          <ac:spMkLst>
            <pc:docMk/>
            <pc:sldMk cId="960431888" sldId="267"/>
            <ac:spMk id="2" creationId="{9DDA0337-B6F7-4802-8511-083EA482885A}"/>
          </ac:spMkLst>
        </pc:spChg>
        <pc:spChg chg="mod">
          <ac:chgData name="muhammadalfarouk" userId="S::muhammadalfarouk_gmail.com#ext#@ohana042.onmicrosoft.com::5292c31f-a7fd-45dd-94dd-dbfc7faa15e4" providerId="AD" clId="Web-{65B163A1-D758-4F38-B33C-3D8A2285AB5F}" dt="2020-11-22T21:20:50.657" v="577" actId="20577"/>
          <ac:spMkLst>
            <pc:docMk/>
            <pc:sldMk cId="960431888" sldId="267"/>
            <ac:spMk id="3" creationId="{21F6BFC5-FBAF-4A76-8E61-403D76F9F2A8}"/>
          </ac:spMkLst>
        </pc:spChg>
        <pc:spChg chg="add">
          <ac:chgData name="muhammadalfarouk" userId="S::muhammadalfarouk_gmail.com#ext#@ohana042.onmicrosoft.com::5292c31f-a7fd-45dd-94dd-dbfc7faa15e4" providerId="AD" clId="Web-{65B163A1-D758-4F38-B33C-3D8A2285AB5F}" dt="2020-11-22T21:20:02.888" v="572"/>
          <ac:spMkLst>
            <pc:docMk/>
            <pc:sldMk cId="960431888" sldId="267"/>
            <ac:spMk id="8" creationId="{2CB6C291-6CAF-46DF-ACFF-AADF0FD03F58}"/>
          </ac:spMkLst>
        </pc:spChg>
        <pc:picChg chg="add">
          <ac:chgData name="muhammadalfarouk" userId="S::muhammadalfarouk_gmail.com#ext#@ohana042.onmicrosoft.com::5292c31f-a7fd-45dd-94dd-dbfc7faa15e4" providerId="AD" clId="Web-{65B163A1-D758-4F38-B33C-3D8A2285AB5F}" dt="2020-11-22T21:20:02.888" v="572"/>
          <ac:picMkLst>
            <pc:docMk/>
            <pc:sldMk cId="960431888" sldId="267"/>
            <ac:picMk id="10" creationId="{63C11A00-A2A3-417C-B33D-DC753ED7C3BB}"/>
          </ac:picMkLst>
        </pc:picChg>
      </pc:sldChg>
      <pc:sldChg chg="addSp delSp modSp">
        <pc:chgData name="muhammadalfarouk" userId="S::muhammadalfarouk_gmail.com#ext#@ohana042.onmicrosoft.com::5292c31f-a7fd-45dd-94dd-dbfc7faa15e4" providerId="AD" clId="Web-{65B163A1-D758-4F38-B33C-3D8A2285AB5F}" dt="2020-11-22T20:35:01.558" v="109" actId="20577"/>
        <pc:sldMkLst>
          <pc:docMk/>
          <pc:sldMk cId="667508221" sldId="268"/>
        </pc:sldMkLst>
        <pc:spChg chg="add del mod">
          <ac:chgData name="muhammadalfarouk" userId="S::muhammadalfarouk_gmail.com#ext#@ohana042.onmicrosoft.com::5292c31f-a7fd-45dd-94dd-dbfc7faa15e4" providerId="AD" clId="Web-{65B163A1-D758-4F38-B33C-3D8A2285AB5F}" dt="2020-11-22T20:33:11.333" v="84"/>
          <ac:spMkLst>
            <pc:docMk/>
            <pc:sldMk cId="667508221" sldId="268"/>
            <ac:spMk id="5" creationId="{23A915BD-6162-40BC-B242-3E902D9BD78F}"/>
          </ac:spMkLst>
        </pc:spChg>
        <pc:spChg chg="add mod">
          <ac:chgData name="muhammadalfarouk" userId="S::muhammadalfarouk_gmail.com#ext#@ohana042.onmicrosoft.com::5292c31f-a7fd-45dd-94dd-dbfc7faa15e4" providerId="AD" clId="Web-{65B163A1-D758-4F38-B33C-3D8A2285AB5F}" dt="2020-11-22T20:35:01.558" v="109" actId="20577"/>
          <ac:spMkLst>
            <pc:docMk/>
            <pc:sldMk cId="667508221" sldId="268"/>
            <ac:spMk id="7" creationId="{424A740A-8373-4F57-801F-F3E55B803237}"/>
          </ac:spMkLst>
        </pc:spChg>
        <pc:picChg chg="del">
          <ac:chgData name="muhammadalfarouk" userId="S::muhammadalfarouk_gmail.com#ext#@ohana042.onmicrosoft.com::5292c31f-a7fd-45dd-94dd-dbfc7faa15e4" providerId="AD" clId="Web-{65B163A1-D758-4F38-B33C-3D8A2285AB5F}" dt="2020-11-22T20:33:08.255" v="83"/>
          <ac:picMkLst>
            <pc:docMk/>
            <pc:sldMk cId="667508221" sldId="268"/>
            <ac:picMk id="4" creationId="{86380558-1097-4A1B-9FAF-3D26CBDB6FF4}"/>
          </ac:picMkLst>
        </pc:picChg>
        <pc:picChg chg="add mod ord">
          <ac:chgData name="muhammadalfarouk" userId="S::muhammadalfarouk_gmail.com#ext#@ohana042.onmicrosoft.com::5292c31f-a7fd-45dd-94dd-dbfc7faa15e4" providerId="AD" clId="Web-{65B163A1-D758-4F38-B33C-3D8A2285AB5F}" dt="2020-11-22T20:33:48.085" v="92" actId="1076"/>
          <ac:picMkLst>
            <pc:docMk/>
            <pc:sldMk cId="667508221" sldId="268"/>
            <ac:picMk id="6" creationId="{533502B8-DD9B-4ED2-99CF-3129177EC644}"/>
          </ac:picMkLst>
        </pc:picChg>
      </pc:sldChg>
      <pc:sldChg chg="addSp modSp mod setBg">
        <pc:chgData name="muhammadalfarouk" userId="S::muhammadalfarouk_gmail.com#ext#@ohana042.onmicrosoft.com::5292c31f-a7fd-45dd-94dd-dbfc7faa15e4" providerId="AD" clId="Web-{65B163A1-D758-4F38-B33C-3D8A2285AB5F}" dt="2020-11-22T21:18:50.291" v="538"/>
        <pc:sldMkLst>
          <pc:docMk/>
          <pc:sldMk cId="3475307732" sldId="269"/>
        </pc:sldMkLst>
        <pc:spChg chg="mod">
          <ac:chgData name="muhammadalfarouk" userId="S::muhammadalfarouk_gmail.com#ext#@ohana042.onmicrosoft.com::5292c31f-a7fd-45dd-94dd-dbfc7faa15e4" providerId="AD" clId="Web-{65B163A1-D758-4F38-B33C-3D8A2285AB5F}" dt="2020-11-22T21:18:50.291" v="538"/>
          <ac:spMkLst>
            <pc:docMk/>
            <pc:sldMk cId="3475307732" sldId="269"/>
            <ac:spMk id="2" creationId="{AB7CC26D-C128-47D6-B772-EFF0A7923E64}"/>
          </ac:spMkLst>
        </pc:spChg>
        <pc:spChg chg="mod">
          <ac:chgData name="muhammadalfarouk" userId="S::muhammadalfarouk_gmail.com#ext#@ohana042.onmicrosoft.com::5292c31f-a7fd-45dd-94dd-dbfc7faa15e4" providerId="AD" clId="Web-{65B163A1-D758-4F38-B33C-3D8A2285AB5F}" dt="2020-11-22T21:18:50.291" v="538"/>
          <ac:spMkLst>
            <pc:docMk/>
            <pc:sldMk cId="3475307732" sldId="269"/>
            <ac:spMk id="3" creationId="{BC4F96BC-6C6D-496B-B1E5-9B11CB596026}"/>
          </ac:spMkLst>
        </pc:spChg>
        <pc:spChg chg="add">
          <ac:chgData name="muhammadalfarouk" userId="S::muhammadalfarouk_gmail.com#ext#@ohana042.onmicrosoft.com::5292c31f-a7fd-45dd-94dd-dbfc7faa15e4" providerId="AD" clId="Web-{65B163A1-D758-4F38-B33C-3D8A2285AB5F}" dt="2020-11-22T21:18:50.291" v="538"/>
          <ac:spMkLst>
            <pc:docMk/>
            <pc:sldMk cId="3475307732" sldId="269"/>
            <ac:spMk id="10" creationId="{AFA67CD3-AB4E-4A7A-BEB8-53C445D8C44E}"/>
          </ac:spMkLst>
        </pc:spChg>
        <pc:spChg chg="add">
          <ac:chgData name="muhammadalfarouk" userId="S::muhammadalfarouk_gmail.com#ext#@ohana042.onmicrosoft.com::5292c31f-a7fd-45dd-94dd-dbfc7faa15e4" providerId="AD" clId="Web-{65B163A1-D758-4F38-B33C-3D8A2285AB5F}" dt="2020-11-22T21:18:50.291" v="538"/>
          <ac:spMkLst>
            <pc:docMk/>
            <pc:sldMk cId="3475307732" sldId="269"/>
            <ac:spMk id="14" creationId="{339C8D78-A644-462F-B674-F440635E5353}"/>
          </ac:spMkLst>
        </pc:spChg>
        <pc:picChg chg="add">
          <ac:chgData name="muhammadalfarouk" userId="S::muhammadalfarouk_gmail.com#ext#@ohana042.onmicrosoft.com::5292c31f-a7fd-45dd-94dd-dbfc7faa15e4" providerId="AD" clId="Web-{65B163A1-D758-4F38-B33C-3D8A2285AB5F}" dt="2020-11-22T21:18:50.291" v="538"/>
          <ac:picMkLst>
            <pc:docMk/>
            <pc:sldMk cId="3475307732" sldId="269"/>
            <ac:picMk id="7" creationId="{76FF7A29-909E-442A-A48E-55D6049AA14C}"/>
          </ac:picMkLst>
        </pc:picChg>
        <pc:picChg chg="add">
          <ac:chgData name="muhammadalfarouk" userId="S::muhammadalfarouk_gmail.com#ext#@ohana042.onmicrosoft.com::5292c31f-a7fd-45dd-94dd-dbfc7faa15e4" providerId="AD" clId="Web-{65B163A1-D758-4F38-B33C-3D8A2285AB5F}" dt="2020-11-22T21:18:50.291" v="538"/>
          <ac:picMkLst>
            <pc:docMk/>
            <pc:sldMk cId="3475307732" sldId="269"/>
            <ac:picMk id="12" creationId="{07CF545F-9C2E-4446-97CD-AD92990C2B68}"/>
          </ac:picMkLst>
        </pc:picChg>
      </pc:sldChg>
      <pc:sldChg chg="modSp">
        <pc:chgData name="muhammadalfarouk" userId="S::muhammadalfarouk_gmail.com#ext#@ohana042.onmicrosoft.com::5292c31f-a7fd-45dd-94dd-dbfc7faa15e4" providerId="AD" clId="Web-{65B163A1-D758-4F38-B33C-3D8A2285AB5F}" dt="2020-11-22T21:13:31.695" v="438" actId="20577"/>
        <pc:sldMkLst>
          <pc:docMk/>
          <pc:sldMk cId="3579114831" sldId="271"/>
        </pc:sldMkLst>
        <pc:spChg chg="mod">
          <ac:chgData name="muhammadalfarouk" userId="S::muhammadalfarouk_gmail.com#ext#@ohana042.onmicrosoft.com::5292c31f-a7fd-45dd-94dd-dbfc7faa15e4" providerId="AD" clId="Web-{65B163A1-D758-4F38-B33C-3D8A2285AB5F}" dt="2020-11-22T21:13:31.695" v="438" actId="20577"/>
          <ac:spMkLst>
            <pc:docMk/>
            <pc:sldMk cId="3579114831" sldId="271"/>
            <ac:spMk id="5" creationId="{C71B5873-35FC-4E9A-ADBF-94B74C44E532}"/>
          </ac:spMkLst>
        </pc:spChg>
      </pc:sldChg>
      <pc:sldChg chg="modSp ord">
        <pc:chgData name="muhammadalfarouk" userId="S::muhammadalfarouk_gmail.com#ext#@ohana042.onmicrosoft.com::5292c31f-a7fd-45dd-94dd-dbfc7faa15e4" providerId="AD" clId="Web-{65B163A1-D758-4F38-B33C-3D8A2285AB5F}" dt="2020-11-22T20:35:18.709" v="122" actId="20577"/>
        <pc:sldMkLst>
          <pc:docMk/>
          <pc:sldMk cId="2662467095" sldId="273"/>
        </pc:sldMkLst>
        <pc:spChg chg="mod">
          <ac:chgData name="muhammadalfarouk" userId="S::muhammadalfarouk_gmail.com#ext#@ohana042.onmicrosoft.com::5292c31f-a7fd-45dd-94dd-dbfc7faa15e4" providerId="AD" clId="Web-{65B163A1-D758-4F38-B33C-3D8A2285AB5F}" dt="2020-11-22T20:35:18.709" v="122" actId="20577"/>
          <ac:spMkLst>
            <pc:docMk/>
            <pc:sldMk cId="2662467095" sldId="273"/>
            <ac:spMk id="3" creationId="{0FEE850F-6E94-4E88-854E-9226EDF0DAB5}"/>
          </ac:spMkLst>
        </pc:spChg>
      </pc:sldChg>
      <pc:sldChg chg="addSp delSp modSp mod setBg setClrOvrMap">
        <pc:chgData name="muhammadalfarouk" userId="S::muhammadalfarouk_gmail.com#ext#@ohana042.onmicrosoft.com::5292c31f-a7fd-45dd-94dd-dbfc7faa15e4" providerId="AD" clId="Web-{65B163A1-D758-4F38-B33C-3D8A2285AB5F}" dt="2020-11-22T21:19:50.466" v="556" actId="20577"/>
        <pc:sldMkLst>
          <pc:docMk/>
          <pc:sldMk cId="3698894471" sldId="274"/>
        </pc:sldMkLst>
        <pc:spChg chg="mod">
          <ac:chgData name="muhammadalfarouk" userId="S::muhammadalfarouk_gmail.com#ext#@ohana042.onmicrosoft.com::5292c31f-a7fd-45dd-94dd-dbfc7faa15e4" providerId="AD" clId="Web-{65B163A1-D758-4F38-B33C-3D8A2285AB5F}" dt="2020-11-22T21:19:50.466" v="556" actId="20577"/>
          <ac:spMkLst>
            <pc:docMk/>
            <pc:sldMk cId="3698894471" sldId="274"/>
            <ac:spMk id="2" creationId="{F3398CA4-7BA2-4E54-88B5-A2EB2AE52C33}"/>
          </ac:spMkLst>
        </pc:spChg>
        <pc:spChg chg="mod">
          <ac:chgData name="muhammadalfarouk" userId="S::muhammadalfarouk_gmail.com#ext#@ohana042.onmicrosoft.com::5292c31f-a7fd-45dd-94dd-dbfc7faa15e4" providerId="AD" clId="Web-{65B163A1-D758-4F38-B33C-3D8A2285AB5F}" dt="2020-11-22T21:19:24.996" v="543"/>
          <ac:spMkLst>
            <pc:docMk/>
            <pc:sldMk cId="3698894471" sldId="274"/>
            <ac:spMk id="3" creationId="{9488FB2A-81F0-4D36-8596-D96F6786075F}"/>
          </ac:spMkLst>
        </pc:spChg>
        <pc:spChg chg="add del">
          <ac:chgData name="muhammadalfarouk" userId="S::muhammadalfarouk_gmail.com#ext#@ohana042.onmicrosoft.com::5292c31f-a7fd-45dd-94dd-dbfc7faa15e4" providerId="AD" clId="Web-{65B163A1-D758-4F38-B33C-3D8A2285AB5F}" dt="2020-11-22T21:19:24.996" v="543"/>
          <ac:spMkLst>
            <pc:docMk/>
            <pc:sldMk cId="3698894471" sldId="274"/>
            <ac:spMk id="8" creationId="{827B839B-9ADE-406B-8590-F1CAEDED45A1}"/>
          </ac:spMkLst>
        </pc:spChg>
        <pc:spChg chg="add del">
          <ac:chgData name="muhammadalfarouk" userId="S::muhammadalfarouk_gmail.com#ext#@ohana042.onmicrosoft.com::5292c31f-a7fd-45dd-94dd-dbfc7faa15e4" providerId="AD" clId="Web-{65B163A1-D758-4F38-B33C-3D8A2285AB5F}" dt="2020-11-22T21:19:24.996" v="543"/>
          <ac:spMkLst>
            <pc:docMk/>
            <pc:sldMk cId="3698894471" sldId="274"/>
            <ac:spMk id="10" creationId="{CFE45BF0-46DB-408C-B5F7-7B11716805D4}"/>
          </ac:spMkLst>
        </pc:spChg>
        <pc:spChg chg="add del">
          <ac:chgData name="muhammadalfarouk" userId="S::muhammadalfarouk_gmail.com#ext#@ohana042.onmicrosoft.com::5292c31f-a7fd-45dd-94dd-dbfc7faa15e4" providerId="AD" clId="Web-{65B163A1-D758-4F38-B33C-3D8A2285AB5F}" dt="2020-11-22T21:19:24.996" v="543"/>
          <ac:spMkLst>
            <pc:docMk/>
            <pc:sldMk cId="3698894471" sldId="274"/>
            <ac:spMk id="12" creationId="{2AEBC8F2-97B1-41B4-93F1-2D289E197FBA}"/>
          </ac:spMkLst>
        </pc:spChg>
        <pc:spChg chg="add del">
          <ac:chgData name="muhammadalfarouk" userId="S::muhammadalfarouk_gmail.com#ext#@ohana042.onmicrosoft.com::5292c31f-a7fd-45dd-94dd-dbfc7faa15e4" providerId="AD" clId="Web-{65B163A1-D758-4F38-B33C-3D8A2285AB5F}" dt="2020-11-22T21:19:24.996" v="543"/>
          <ac:spMkLst>
            <pc:docMk/>
            <pc:sldMk cId="3698894471" sldId="274"/>
            <ac:spMk id="14" creationId="{472E3A19-F5D5-48FC-BB9C-48C2F68F598B}"/>
          </ac:spMkLst>
        </pc:spChg>
        <pc:spChg chg="add del">
          <ac:chgData name="muhammadalfarouk" userId="S::muhammadalfarouk_gmail.com#ext#@ohana042.onmicrosoft.com::5292c31f-a7fd-45dd-94dd-dbfc7faa15e4" providerId="AD" clId="Web-{65B163A1-D758-4F38-B33C-3D8A2285AB5F}" dt="2020-11-22T21:19:24.996" v="543"/>
          <ac:spMkLst>
            <pc:docMk/>
            <pc:sldMk cId="3698894471" sldId="274"/>
            <ac:spMk id="16" creationId="{7A62E32F-BB65-43A8-8EB5-92346890E549}"/>
          </ac:spMkLst>
        </pc:spChg>
        <pc:spChg chg="add del">
          <ac:chgData name="muhammadalfarouk" userId="S::muhammadalfarouk_gmail.com#ext#@ohana042.onmicrosoft.com::5292c31f-a7fd-45dd-94dd-dbfc7faa15e4" providerId="AD" clId="Web-{65B163A1-D758-4F38-B33C-3D8A2285AB5F}" dt="2020-11-22T21:19:24.996" v="543"/>
          <ac:spMkLst>
            <pc:docMk/>
            <pc:sldMk cId="3698894471" sldId="274"/>
            <ac:spMk id="18" creationId="{14E91B64-9FCC-451E-AFB4-A827D6329367}"/>
          </ac:spMkLst>
        </pc:spChg>
        <pc:spChg chg="add">
          <ac:chgData name="muhammadalfarouk" userId="S::muhammadalfarouk_gmail.com#ext#@ohana042.onmicrosoft.com::5292c31f-a7fd-45dd-94dd-dbfc7faa15e4" providerId="AD" clId="Web-{65B163A1-D758-4F38-B33C-3D8A2285AB5F}" dt="2020-11-22T21:19:24.996" v="543"/>
          <ac:spMkLst>
            <pc:docMk/>
            <pc:sldMk cId="3698894471" sldId="274"/>
            <ac:spMk id="23" creationId="{D3FFFA32-D9F4-4AF9-A025-CD128AC85E32}"/>
          </ac:spMkLst>
        </pc:spChg>
        <pc:grpChg chg="add">
          <ac:chgData name="muhammadalfarouk" userId="S::muhammadalfarouk_gmail.com#ext#@ohana042.onmicrosoft.com::5292c31f-a7fd-45dd-94dd-dbfc7faa15e4" providerId="AD" clId="Web-{65B163A1-D758-4F38-B33C-3D8A2285AB5F}" dt="2020-11-22T21:19:24.996" v="543"/>
          <ac:grpSpMkLst>
            <pc:docMk/>
            <pc:sldMk cId="3698894471" sldId="274"/>
            <ac:grpSpMk id="25" creationId="{2823A416-999C-4FA3-A853-0AE48404B5D7}"/>
          </ac:grpSpMkLst>
        </pc:grpChg>
      </pc:sldChg>
      <pc:sldChg chg="addSp delSp modSp new mod setBg setClrOvrMap">
        <pc:chgData name="muhammadalfarouk" userId="S::muhammadalfarouk_gmail.com#ext#@ohana042.onmicrosoft.com::5292c31f-a7fd-45dd-94dd-dbfc7faa15e4" providerId="AD" clId="Web-{65B163A1-D758-4F38-B33C-3D8A2285AB5F}" dt="2020-11-22T21:19:57.919" v="569" actId="20577"/>
        <pc:sldMkLst>
          <pc:docMk/>
          <pc:sldMk cId="316563030" sldId="275"/>
        </pc:sldMkLst>
        <pc:spChg chg="mod">
          <ac:chgData name="muhammadalfarouk" userId="S::muhammadalfarouk_gmail.com#ext#@ohana042.onmicrosoft.com::5292c31f-a7fd-45dd-94dd-dbfc7faa15e4" providerId="AD" clId="Web-{65B163A1-D758-4F38-B33C-3D8A2285AB5F}" dt="2020-11-22T21:19:57.919" v="569" actId="20577"/>
          <ac:spMkLst>
            <pc:docMk/>
            <pc:sldMk cId="316563030" sldId="275"/>
            <ac:spMk id="2" creationId="{4752F8B8-821E-46DC-88EF-0197ABA817B7}"/>
          </ac:spMkLst>
        </pc:spChg>
        <pc:spChg chg="mod">
          <ac:chgData name="muhammadalfarouk" userId="S::muhammadalfarouk_gmail.com#ext#@ohana042.onmicrosoft.com::5292c31f-a7fd-45dd-94dd-dbfc7faa15e4" providerId="AD" clId="Web-{65B163A1-D758-4F38-B33C-3D8A2285AB5F}" dt="2020-11-22T21:19:16.620" v="542"/>
          <ac:spMkLst>
            <pc:docMk/>
            <pc:sldMk cId="316563030" sldId="275"/>
            <ac:spMk id="3" creationId="{97A9B3BB-DD8F-4FD9-9979-112EDB692A1E}"/>
          </ac:spMkLst>
        </pc:spChg>
        <pc:spChg chg="add del">
          <ac:chgData name="muhammadalfarouk" userId="S::muhammadalfarouk_gmail.com#ext#@ohana042.onmicrosoft.com::5292c31f-a7fd-45dd-94dd-dbfc7faa15e4" providerId="AD" clId="Web-{65B163A1-D758-4F38-B33C-3D8A2285AB5F}" dt="2020-11-22T21:19:16.620" v="542"/>
          <ac:spMkLst>
            <pc:docMk/>
            <pc:sldMk cId="316563030" sldId="275"/>
            <ac:spMk id="10" creationId="{AFA67CD3-AB4E-4A7A-BEB8-53C445D8C44E}"/>
          </ac:spMkLst>
        </pc:spChg>
        <pc:spChg chg="add del">
          <ac:chgData name="muhammadalfarouk" userId="S::muhammadalfarouk_gmail.com#ext#@ohana042.onmicrosoft.com::5292c31f-a7fd-45dd-94dd-dbfc7faa15e4" providerId="AD" clId="Web-{65B163A1-D758-4F38-B33C-3D8A2285AB5F}" dt="2020-11-22T21:19:16.620" v="542"/>
          <ac:spMkLst>
            <pc:docMk/>
            <pc:sldMk cId="316563030" sldId="275"/>
            <ac:spMk id="14" creationId="{339C8D78-A644-462F-B674-F440635E5353}"/>
          </ac:spMkLst>
        </pc:spChg>
        <pc:spChg chg="add">
          <ac:chgData name="muhammadalfarouk" userId="S::muhammadalfarouk_gmail.com#ext#@ohana042.onmicrosoft.com::5292c31f-a7fd-45dd-94dd-dbfc7faa15e4" providerId="AD" clId="Web-{65B163A1-D758-4F38-B33C-3D8A2285AB5F}" dt="2020-11-22T21:19:16.620" v="542"/>
          <ac:spMkLst>
            <pc:docMk/>
            <pc:sldMk cId="316563030" sldId="275"/>
            <ac:spMk id="16" creationId="{D3FFFA32-D9F4-4AF9-A025-CD128AC85E32}"/>
          </ac:spMkLst>
        </pc:spChg>
        <pc:spChg chg="add del">
          <ac:chgData name="muhammadalfarouk" userId="S::muhammadalfarouk_gmail.com#ext#@ohana042.onmicrosoft.com::5292c31f-a7fd-45dd-94dd-dbfc7faa15e4" providerId="AD" clId="Web-{65B163A1-D758-4F38-B33C-3D8A2285AB5F}" dt="2020-11-22T21:19:16.605" v="541"/>
          <ac:spMkLst>
            <pc:docMk/>
            <pc:sldMk cId="316563030" sldId="275"/>
            <ac:spMk id="19" creationId="{4351DFE5-F63D-4BE0-BDA9-E3EB88F01AA5}"/>
          </ac:spMkLst>
        </pc:spChg>
        <pc:grpChg chg="add">
          <ac:chgData name="muhammadalfarouk" userId="S::muhammadalfarouk_gmail.com#ext#@ohana042.onmicrosoft.com::5292c31f-a7fd-45dd-94dd-dbfc7faa15e4" providerId="AD" clId="Web-{65B163A1-D758-4F38-B33C-3D8A2285AB5F}" dt="2020-11-22T21:19:16.620" v="542"/>
          <ac:grpSpMkLst>
            <pc:docMk/>
            <pc:sldMk cId="316563030" sldId="275"/>
            <ac:grpSpMk id="17" creationId="{2823A416-999C-4FA3-A853-0AE48404B5D7}"/>
          </ac:grpSpMkLst>
        </pc:grpChg>
        <pc:picChg chg="add del">
          <ac:chgData name="muhammadalfarouk" userId="S::muhammadalfarouk_gmail.com#ext#@ohana042.onmicrosoft.com::5292c31f-a7fd-45dd-94dd-dbfc7faa15e4" providerId="AD" clId="Web-{65B163A1-D758-4F38-B33C-3D8A2285AB5F}" dt="2020-11-22T21:18:58.604" v="539"/>
          <ac:picMkLst>
            <pc:docMk/>
            <pc:sldMk cId="316563030" sldId="275"/>
            <ac:picMk id="7" creationId="{868AE719-F17F-426F-867A-D754562A68D9}"/>
          </ac:picMkLst>
        </pc:picChg>
        <pc:picChg chg="add del">
          <ac:chgData name="muhammadalfarouk" userId="S::muhammadalfarouk_gmail.com#ext#@ohana042.onmicrosoft.com::5292c31f-a7fd-45dd-94dd-dbfc7faa15e4" providerId="AD" clId="Web-{65B163A1-D758-4F38-B33C-3D8A2285AB5F}" dt="2020-11-22T21:19:16.620" v="542"/>
          <ac:picMkLst>
            <pc:docMk/>
            <pc:sldMk cId="316563030" sldId="275"/>
            <ac:picMk id="12" creationId="{07CF545F-9C2E-4446-97CD-AD92990C2B68}"/>
          </ac:picMkLst>
        </pc:picChg>
        <pc:picChg chg="add del">
          <ac:chgData name="muhammadalfarouk" userId="S::muhammadalfarouk_gmail.com#ext#@ohana042.onmicrosoft.com::5292c31f-a7fd-45dd-94dd-dbfc7faa15e4" providerId="AD" clId="Web-{65B163A1-D758-4F38-B33C-3D8A2285AB5F}" dt="2020-11-22T21:19:16.605" v="541"/>
          <ac:picMkLst>
            <pc:docMk/>
            <pc:sldMk cId="316563030" sldId="275"/>
            <ac:picMk id="21" creationId="{3AA16612-ACD2-4A16-8F2B-4514FD6BF28F}"/>
          </ac:picMkLst>
        </pc:picChg>
      </pc:sldChg>
      <pc:sldChg chg="addSp modSp new">
        <pc:chgData name="muhammadalfarouk" userId="S::muhammadalfarouk_gmail.com#ext#@ohana042.onmicrosoft.com::5292c31f-a7fd-45dd-94dd-dbfc7faa15e4" providerId="AD" clId="Web-{65B163A1-D758-4F38-B33C-3D8A2285AB5F}" dt="2020-11-22T20:29:37.821" v="71" actId="14100"/>
        <pc:sldMkLst>
          <pc:docMk/>
          <pc:sldMk cId="2995131020" sldId="276"/>
        </pc:sldMkLst>
        <pc:picChg chg="add mod">
          <ac:chgData name="muhammadalfarouk" userId="S::muhammadalfarouk_gmail.com#ext#@ohana042.onmicrosoft.com::5292c31f-a7fd-45dd-94dd-dbfc7faa15e4" providerId="AD" clId="Web-{65B163A1-D758-4F38-B33C-3D8A2285AB5F}" dt="2020-11-22T20:28:16.953" v="61" actId="1076"/>
          <ac:picMkLst>
            <pc:docMk/>
            <pc:sldMk cId="2995131020" sldId="276"/>
            <ac:picMk id="2" creationId="{DB5F919D-B48D-4B4E-BA8A-656E0C9AC2E1}"/>
          </ac:picMkLst>
        </pc:picChg>
        <pc:picChg chg="add mod">
          <ac:chgData name="muhammadalfarouk" userId="S::muhammadalfarouk_gmail.com#ext#@ohana042.onmicrosoft.com::5292c31f-a7fd-45dd-94dd-dbfc7faa15e4" providerId="AD" clId="Web-{65B163A1-D758-4F38-B33C-3D8A2285AB5F}" dt="2020-11-22T20:29:00.382" v="66" actId="1076"/>
          <ac:picMkLst>
            <pc:docMk/>
            <pc:sldMk cId="2995131020" sldId="276"/>
            <ac:picMk id="3" creationId="{68E80B70-908F-4160-BAC6-F57FBB26DFBB}"/>
          </ac:picMkLst>
        </pc:picChg>
        <pc:picChg chg="add mod">
          <ac:chgData name="muhammadalfarouk" userId="S::muhammadalfarouk_gmail.com#ext#@ohana042.onmicrosoft.com::5292c31f-a7fd-45dd-94dd-dbfc7faa15e4" providerId="AD" clId="Web-{65B163A1-D758-4F38-B33C-3D8A2285AB5F}" dt="2020-11-22T20:29:37.821" v="71" actId="14100"/>
          <ac:picMkLst>
            <pc:docMk/>
            <pc:sldMk cId="2995131020" sldId="276"/>
            <ac:picMk id="4" creationId="{69F3A1AA-3CA5-4070-A829-7A55E62DD56F}"/>
          </ac:picMkLst>
        </pc:picChg>
      </pc:sldChg>
    </pc:docChg>
  </pc:docChgLst>
  <pc:docChgLst>
    <pc:chgData name="muhammadalfarouk" userId="S::muhammadalfarouk_gmail.com#ext#@ohana042.onmicrosoft.com::5292c31f-a7fd-45dd-94dd-dbfc7faa15e4" providerId="AD" clId="Web-{0CB8D9DD-B61C-4055-B08C-6D3F4A8D1894}"/>
    <pc:docChg chg="delSld modSld">
      <pc:chgData name="muhammadalfarouk" userId="S::muhammadalfarouk_gmail.com#ext#@ohana042.onmicrosoft.com::5292c31f-a7fd-45dd-94dd-dbfc7faa15e4" providerId="AD" clId="Web-{0CB8D9DD-B61C-4055-B08C-6D3F4A8D1894}" dt="2020-11-09T11:53:43.639" v="1748" actId="20577"/>
      <pc:docMkLst>
        <pc:docMk/>
      </pc:docMkLst>
      <pc:sldChg chg="addSp delSp modSp mod setBg setClrOvrMap">
        <pc:chgData name="muhammadalfarouk" userId="S::muhammadalfarouk_gmail.com#ext#@ohana042.onmicrosoft.com::5292c31f-a7fd-45dd-94dd-dbfc7faa15e4" providerId="AD" clId="Web-{0CB8D9DD-B61C-4055-B08C-6D3F4A8D1894}" dt="2020-11-09T11:18:45.552" v="314" actId="1076"/>
        <pc:sldMkLst>
          <pc:docMk/>
          <pc:sldMk cId="109857222" sldId="256"/>
        </pc:sldMkLst>
        <pc:spChg chg="mod">
          <ac:chgData name="muhammadalfarouk" userId="S::muhammadalfarouk_gmail.com#ext#@ohana042.onmicrosoft.com::5292c31f-a7fd-45dd-94dd-dbfc7faa15e4" providerId="AD" clId="Web-{0CB8D9DD-B61C-4055-B08C-6D3F4A8D1894}" dt="2020-11-09T11:18:45.552" v="314" actId="1076"/>
          <ac:spMkLst>
            <pc:docMk/>
            <pc:sldMk cId="109857222" sldId="256"/>
            <ac:spMk id="2" creationId="{00000000-0000-0000-0000-000000000000}"/>
          </ac:spMkLst>
        </pc:spChg>
        <pc:spChg chg="mod">
          <ac:chgData name="muhammadalfarouk" userId="S::muhammadalfarouk_gmail.com#ext#@ohana042.onmicrosoft.com::5292c31f-a7fd-45dd-94dd-dbfc7faa15e4" providerId="AD" clId="Web-{0CB8D9DD-B61C-4055-B08C-6D3F4A8D1894}" dt="2020-11-09T11:18:33.271" v="312" actId="1076"/>
          <ac:spMkLst>
            <pc:docMk/>
            <pc:sldMk cId="109857222" sldId="256"/>
            <ac:spMk id="3" creationId="{00000000-0000-0000-0000-000000000000}"/>
          </ac:spMkLst>
        </pc:spChg>
        <pc:spChg chg="add del">
          <ac:chgData name="muhammadalfarouk" userId="S::muhammadalfarouk_gmail.com#ext#@ohana042.onmicrosoft.com::5292c31f-a7fd-45dd-94dd-dbfc7faa15e4" providerId="AD" clId="Web-{0CB8D9DD-B61C-4055-B08C-6D3F4A8D1894}" dt="2020-11-09T11:15:06.908" v="7"/>
          <ac:spMkLst>
            <pc:docMk/>
            <pc:sldMk cId="109857222" sldId="256"/>
            <ac:spMk id="6" creationId="{87CC2527-562A-4F69-B487-4371E5B243E7}"/>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9" creationId="{07322A9E-F1EC-405E-8971-BA906EFFCCB8}"/>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1" creationId="{A5704422-1118-4FD1-95AD-29A064EB80D9}"/>
          </ac:spMkLst>
        </pc:spChg>
        <pc:spChg chg="add del">
          <ac:chgData name="muhammadalfarouk" userId="S::muhammadalfarouk_gmail.com#ext#@ohana042.onmicrosoft.com::5292c31f-a7fd-45dd-94dd-dbfc7faa15e4" providerId="AD" clId="Web-{0CB8D9DD-B61C-4055-B08C-6D3F4A8D1894}" dt="2020-11-09T11:15:15.470" v="8"/>
          <ac:spMkLst>
            <pc:docMk/>
            <pc:sldMk cId="109857222" sldId="256"/>
            <ac:spMk id="12" creationId="{5A59F003-E00A-43F9-91DC-CC54E3B87466}"/>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3" creationId="{A88B2AAA-B805-498E-A9E6-98B885855498}"/>
          </ac:spMkLst>
        </pc:spChg>
        <pc:spChg chg="add del">
          <ac:chgData name="muhammadalfarouk" userId="S::muhammadalfarouk_gmail.com#ext#@ohana042.onmicrosoft.com::5292c31f-a7fd-45dd-94dd-dbfc7faa15e4" providerId="AD" clId="Web-{0CB8D9DD-B61C-4055-B08C-6D3F4A8D1894}" dt="2020-11-09T11:15:15.470" v="8"/>
          <ac:spMkLst>
            <pc:docMk/>
            <pc:sldMk cId="109857222" sldId="256"/>
            <ac:spMk id="14" creationId="{D74A4382-E3AD-430A-9A1F-DFA3E0E77A7D}"/>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5" creationId="{9B8051E0-19D7-43E1-BFD9-E6DBFEB3A3F1}"/>
          </ac:spMkLst>
        </pc:spChg>
        <pc:spChg chg="add del">
          <ac:chgData name="muhammadalfarouk" userId="S::muhammadalfarouk_gmail.com#ext#@ohana042.onmicrosoft.com::5292c31f-a7fd-45dd-94dd-dbfc7faa15e4" providerId="AD" clId="Web-{0CB8D9DD-B61C-4055-B08C-6D3F4A8D1894}" dt="2020-11-09T11:15:15.470" v="8"/>
          <ac:spMkLst>
            <pc:docMk/>
            <pc:sldMk cId="109857222" sldId="256"/>
            <ac:spMk id="16" creationId="{79F40191-0F44-4FD1-82CC-ACB507C14BE6}"/>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7" creationId="{4EDB2B02-86A2-46F5-A4BE-B7D9B10411D6}"/>
          </ac:spMkLst>
        </pc:spChg>
        <pc:spChg chg="add">
          <ac:chgData name="muhammadalfarouk" userId="S::muhammadalfarouk_gmail.com#ext#@ohana042.onmicrosoft.com::5292c31f-a7fd-45dd-94dd-dbfc7faa15e4" providerId="AD" clId="Web-{0CB8D9DD-B61C-4055-B08C-6D3F4A8D1894}" dt="2020-11-09T11:15:15.470" v="8"/>
          <ac:spMkLst>
            <pc:docMk/>
            <pc:sldMk cId="109857222" sldId="256"/>
            <ac:spMk id="18" creationId="{87CC2527-562A-4F69-B487-4371E5B243E7}"/>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9" creationId="{43954639-FB5D-41F4-9560-6F6DFE778425}"/>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1" creationId="{E898931C-0323-41FA-A036-20F818B1FF81}"/>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3" creationId="{89AFE9DD-0792-4B98-B4EB-97ACA17E6AA8}"/>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5" creationId="{3981F5C4-9AE1-404E-AF44-A4E6DB374F9D}"/>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7" creationId="{763C1781-8726-4FAC-8C45-FF40376BE409}"/>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9" creationId="{301491B5-56C7-43DC-A3D9-861EECCA056A}"/>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31" creationId="{237E2353-22DF-46E0-A200-FB30F8F394E2}"/>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33" creationId="{DD6138DB-057B-45F7-A5F4-E7BFDA20D02C}"/>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35" creationId="{79A54AB1-B64F-4843-BFAB-81CB74E66B65}"/>
          </ac:spMkLst>
        </pc:spChg>
        <pc:picChg chg="add mod ord modCrop">
          <ac:chgData name="muhammadalfarouk" userId="S::muhammadalfarouk_gmail.com#ext#@ohana042.onmicrosoft.com::5292c31f-a7fd-45dd-94dd-dbfc7faa15e4" providerId="AD" clId="Web-{0CB8D9DD-B61C-4055-B08C-6D3F4A8D1894}" dt="2020-11-09T11:18:39.896" v="313" actId="1076"/>
          <ac:picMkLst>
            <pc:docMk/>
            <pc:sldMk cId="109857222" sldId="256"/>
            <ac:picMk id="4" creationId="{2EFB87CD-B3FE-4059-A288-7A7FC0D3B6D1}"/>
          </ac:picMkLst>
        </pc:picChg>
        <pc:cxnChg chg="add del">
          <ac:chgData name="muhammadalfarouk" userId="S::muhammadalfarouk_gmail.com#ext#@ohana042.onmicrosoft.com::5292c31f-a7fd-45dd-94dd-dbfc7faa15e4" providerId="AD" clId="Web-{0CB8D9DD-B61C-4055-B08C-6D3F4A8D1894}" dt="2020-11-09T11:15:06.908" v="7"/>
          <ac:cxnSpMkLst>
            <pc:docMk/>
            <pc:sldMk cId="109857222" sldId="256"/>
            <ac:cxnSpMk id="7" creationId="{BCDAEC91-5BCE-4B55-9CC0-43EF94CB734B}"/>
          </ac:cxnSpMkLst>
        </pc:cxnChg>
        <pc:cxnChg chg="add">
          <ac:chgData name="muhammadalfarouk" userId="S::muhammadalfarouk_gmail.com#ext#@ohana042.onmicrosoft.com::5292c31f-a7fd-45dd-94dd-dbfc7faa15e4" providerId="AD" clId="Web-{0CB8D9DD-B61C-4055-B08C-6D3F4A8D1894}" dt="2020-11-09T11:15:15.470" v="8"/>
          <ac:cxnSpMkLst>
            <pc:docMk/>
            <pc:sldMk cId="109857222" sldId="256"/>
            <ac:cxnSpMk id="20" creationId="{BCDAEC91-5BCE-4B55-9CC0-43EF94CB734B}"/>
          </ac:cxnSpMkLst>
        </pc:cxnChg>
      </pc:sldChg>
      <pc:sldChg chg="addSp modSp mod setBg">
        <pc:chgData name="muhammadalfarouk" userId="S::muhammadalfarouk_gmail.com#ext#@ohana042.onmicrosoft.com::5292c31f-a7fd-45dd-94dd-dbfc7faa15e4" providerId="AD" clId="Web-{0CB8D9DD-B61C-4055-B08C-6D3F4A8D1894}" dt="2020-11-09T11:19:50.506" v="319"/>
        <pc:sldMkLst>
          <pc:docMk/>
          <pc:sldMk cId="3386297628" sldId="257"/>
        </pc:sldMkLst>
        <pc:spChg chg="mod">
          <ac:chgData name="muhammadalfarouk" userId="S::muhammadalfarouk_gmail.com#ext#@ohana042.onmicrosoft.com::5292c31f-a7fd-45dd-94dd-dbfc7faa15e4" providerId="AD" clId="Web-{0CB8D9DD-B61C-4055-B08C-6D3F4A8D1894}" dt="2020-11-09T11:19:50.506" v="319"/>
          <ac:spMkLst>
            <pc:docMk/>
            <pc:sldMk cId="3386297628" sldId="257"/>
            <ac:spMk id="2" creationId="{BA3DA67E-7BFD-46A3-99D3-B3A4F72F7973}"/>
          </ac:spMkLst>
        </pc:spChg>
        <pc:spChg chg="mod">
          <ac:chgData name="muhammadalfarouk" userId="S::muhammadalfarouk_gmail.com#ext#@ohana042.onmicrosoft.com::5292c31f-a7fd-45dd-94dd-dbfc7faa15e4" providerId="AD" clId="Web-{0CB8D9DD-B61C-4055-B08C-6D3F4A8D1894}" dt="2020-11-09T11:19:50.506" v="319"/>
          <ac:spMkLst>
            <pc:docMk/>
            <pc:sldMk cId="3386297628" sldId="257"/>
            <ac:spMk id="3" creationId="{E3E54399-5743-48EA-88E2-FB8D34A09113}"/>
          </ac:spMkLst>
        </pc:spChg>
        <pc:spChg chg="add">
          <ac:chgData name="muhammadalfarouk" userId="S::muhammadalfarouk_gmail.com#ext#@ohana042.onmicrosoft.com::5292c31f-a7fd-45dd-94dd-dbfc7faa15e4" providerId="AD" clId="Web-{0CB8D9DD-B61C-4055-B08C-6D3F4A8D1894}" dt="2020-11-09T11:19:50.506" v="319"/>
          <ac:spMkLst>
            <pc:docMk/>
            <pc:sldMk cId="3386297628" sldId="257"/>
            <ac:spMk id="10" creationId="{59A309A7-1751-4ABE-A3C1-EEC40366AD89}"/>
          </ac:spMkLst>
        </pc:spChg>
        <pc:spChg chg="add">
          <ac:chgData name="muhammadalfarouk" userId="S::muhammadalfarouk_gmail.com#ext#@ohana042.onmicrosoft.com::5292c31f-a7fd-45dd-94dd-dbfc7faa15e4" providerId="AD" clId="Web-{0CB8D9DD-B61C-4055-B08C-6D3F4A8D1894}" dt="2020-11-09T11:19:50.506" v="319"/>
          <ac:spMkLst>
            <pc:docMk/>
            <pc:sldMk cId="3386297628" sldId="257"/>
            <ac:spMk id="12" creationId="{967D8EB6-EAE1-4F9C-B398-83321E287204}"/>
          </ac:spMkLst>
        </pc:spChg>
        <pc:picChg chg="add">
          <ac:chgData name="muhammadalfarouk" userId="S::muhammadalfarouk_gmail.com#ext#@ohana042.onmicrosoft.com::5292c31f-a7fd-45dd-94dd-dbfc7faa15e4" providerId="AD" clId="Web-{0CB8D9DD-B61C-4055-B08C-6D3F4A8D1894}" dt="2020-11-09T11:19:50.506" v="319"/>
          <ac:picMkLst>
            <pc:docMk/>
            <pc:sldMk cId="3386297628" sldId="257"/>
            <ac:picMk id="7" creationId="{BE1360F1-7AD2-47B2-BB76-507A34C24626}"/>
          </ac:picMkLst>
        </pc:picChg>
      </pc:sldChg>
      <pc:sldChg chg="addSp delSp modSp">
        <pc:chgData name="muhammadalfarouk" userId="S::muhammadalfarouk_gmail.com#ext#@ohana042.onmicrosoft.com::5292c31f-a7fd-45dd-94dd-dbfc7faa15e4" providerId="AD" clId="Web-{0CB8D9DD-B61C-4055-B08C-6D3F4A8D1894}" dt="2020-11-09T11:53:42.545" v="1746" actId="20577"/>
        <pc:sldMkLst>
          <pc:docMk/>
          <pc:sldMk cId="3292392318" sldId="258"/>
        </pc:sldMkLst>
        <pc:spChg chg="mod ord">
          <ac:chgData name="muhammadalfarouk" userId="S::muhammadalfarouk_gmail.com#ext#@ohana042.onmicrosoft.com::5292c31f-a7fd-45dd-94dd-dbfc7faa15e4" providerId="AD" clId="Web-{0CB8D9DD-B61C-4055-B08C-6D3F4A8D1894}" dt="2020-11-09T11:53:42.545" v="1746" actId="20577"/>
          <ac:spMkLst>
            <pc:docMk/>
            <pc:sldMk cId="3292392318" sldId="258"/>
            <ac:spMk id="2" creationId="{A3382871-B54A-4FD5-8E50-A0947EB5BBC0}"/>
          </ac:spMkLst>
        </pc:spChg>
        <pc:spChg chg="add del">
          <ac:chgData name="muhammadalfarouk" userId="S::muhammadalfarouk_gmail.com#ext#@ohana042.onmicrosoft.com::5292c31f-a7fd-45dd-94dd-dbfc7faa15e4" providerId="AD" clId="Web-{0CB8D9DD-B61C-4055-B08C-6D3F4A8D1894}" dt="2020-11-09T11:51:12.122" v="1731"/>
          <ac:spMkLst>
            <pc:docMk/>
            <pc:sldMk cId="3292392318" sldId="258"/>
            <ac:spMk id="23" creationId="{62542EEC-4F7C-4AE2-933E-EAC8EB3FA378}"/>
          </ac:spMkLst>
        </pc:spChg>
        <pc:spChg chg="add del">
          <ac:chgData name="muhammadalfarouk" userId="S::muhammadalfarouk_gmail.com#ext#@ohana042.onmicrosoft.com::5292c31f-a7fd-45dd-94dd-dbfc7faa15e4" providerId="AD" clId="Web-{0CB8D9DD-B61C-4055-B08C-6D3F4A8D1894}" dt="2020-11-09T11:51:12.122" v="1731"/>
          <ac:spMkLst>
            <pc:docMk/>
            <pc:sldMk cId="3292392318" sldId="258"/>
            <ac:spMk id="24" creationId="{B81933D1-5615-42C7-9C0B-4EB7105CCE2D}"/>
          </ac:spMkLst>
        </pc:spChg>
        <pc:spChg chg="add del">
          <ac:chgData name="muhammadalfarouk" userId="S::muhammadalfarouk_gmail.com#ext#@ohana042.onmicrosoft.com::5292c31f-a7fd-45dd-94dd-dbfc7faa15e4" providerId="AD" clId="Web-{0CB8D9DD-B61C-4055-B08C-6D3F4A8D1894}" dt="2020-11-09T11:51:12.122" v="1731"/>
          <ac:spMkLst>
            <pc:docMk/>
            <pc:sldMk cId="3292392318" sldId="258"/>
            <ac:spMk id="25" creationId="{19C9EAEA-39D0-4B0E-A0EB-51E7B26740B1}"/>
          </ac:spMkLst>
        </pc:spChg>
        <pc:spChg chg="add del">
          <ac:chgData name="muhammadalfarouk" userId="S::muhammadalfarouk_gmail.com#ext#@ohana042.onmicrosoft.com::5292c31f-a7fd-45dd-94dd-dbfc7faa15e4" providerId="AD" clId="Web-{0CB8D9DD-B61C-4055-B08C-6D3F4A8D1894}" dt="2020-11-09T11:51:12.106" v="1730"/>
          <ac:spMkLst>
            <pc:docMk/>
            <pc:sldMk cId="3292392318" sldId="258"/>
            <ac:spMk id="31" creationId="{C7D023E4-8DE1-436E-9847-ED6A4B4B04FD}"/>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3" creationId="{362D44EE-C852-4460-B8B5-C4F2BC20510C}"/>
          </ac:spMkLst>
        </pc:spChg>
        <pc:spChg chg="add del">
          <ac:chgData name="muhammadalfarouk" userId="S::muhammadalfarouk_gmail.com#ext#@ohana042.onmicrosoft.com::5292c31f-a7fd-45dd-94dd-dbfc7faa15e4" providerId="AD" clId="Web-{0CB8D9DD-B61C-4055-B08C-6D3F4A8D1894}" dt="2020-11-09T11:50:39.622" v="1728"/>
          <ac:spMkLst>
            <pc:docMk/>
            <pc:sldMk cId="3292392318" sldId="258"/>
            <ac:spMk id="34" creationId="{46090D5F-01AF-4676-ADF9-09DA80A264EF}"/>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5" creationId="{658970D8-8D1D-4B5C-894B-E871CC86543D}"/>
          </ac:spMkLst>
        </pc:spChg>
        <pc:spChg chg="add del">
          <ac:chgData name="muhammadalfarouk" userId="S::muhammadalfarouk_gmail.com#ext#@ohana042.onmicrosoft.com::5292c31f-a7fd-45dd-94dd-dbfc7faa15e4" providerId="AD" clId="Web-{0CB8D9DD-B61C-4055-B08C-6D3F4A8D1894}" dt="2020-11-09T11:50:39.622" v="1728"/>
          <ac:spMkLst>
            <pc:docMk/>
            <pc:sldMk cId="3292392318" sldId="258"/>
            <ac:spMk id="36" creationId="{129A6924-D08B-45DD-8219-D130D09CE56C}"/>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7" creationId="{F227E5B6-9132-43CA-B503-37A18562ADF2}"/>
          </ac:spMkLst>
        </pc:spChg>
        <pc:spChg chg="add del">
          <ac:chgData name="muhammadalfarouk" userId="S::muhammadalfarouk_gmail.com#ext#@ohana042.onmicrosoft.com::5292c31f-a7fd-45dd-94dd-dbfc7faa15e4" providerId="AD" clId="Web-{0CB8D9DD-B61C-4055-B08C-6D3F4A8D1894}" dt="2020-11-09T11:50:39.622" v="1728"/>
          <ac:spMkLst>
            <pc:docMk/>
            <pc:sldMk cId="3292392318" sldId="258"/>
            <ac:spMk id="38" creationId="{01B0AB56-1C73-492F-9E03-DF7B546AFCE4}"/>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9" creationId="{03C2051E-A88D-48E5-BACF-AAED17892722}"/>
          </ac:spMkLst>
        </pc:spChg>
        <pc:spChg chg="add del">
          <ac:chgData name="muhammadalfarouk" userId="S::muhammadalfarouk_gmail.com#ext#@ohana042.onmicrosoft.com::5292c31f-a7fd-45dd-94dd-dbfc7faa15e4" providerId="AD" clId="Web-{0CB8D9DD-B61C-4055-B08C-6D3F4A8D1894}" dt="2020-11-09T11:51:12.106" v="1730"/>
          <ac:spMkLst>
            <pc:docMk/>
            <pc:sldMk cId="3292392318" sldId="258"/>
            <ac:spMk id="40" creationId="{145B2F28-3A18-4BC2-8E92-9AF66F147CBA}"/>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41" creationId="{7821A508-2985-4905-874A-527429BAABFA}"/>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44" creationId="{D2929CB1-0E3C-4B2D-ADC5-0154FB33BA44}"/>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46" creationId="{5F2F0C84-BE8C-4DC2-A6D3-30349A801D5C}"/>
          </ac:spMkLst>
        </pc:spChg>
        <pc:spChg chg="add">
          <ac:chgData name="muhammadalfarouk" userId="S::muhammadalfarouk_gmail.com#ext#@ohana042.onmicrosoft.com::5292c31f-a7fd-45dd-94dd-dbfc7faa15e4" providerId="AD" clId="Web-{0CB8D9DD-B61C-4055-B08C-6D3F4A8D1894}" dt="2020-11-09T11:51:44.888" v="1734"/>
          <ac:spMkLst>
            <pc:docMk/>
            <pc:sldMk cId="3292392318" sldId="258"/>
            <ac:spMk id="51" creationId="{DCD9C319-51C4-4B3F-AEB3-47BB3616FF6F}"/>
          </ac:spMkLst>
        </pc:spChg>
        <pc:grpChg chg="add del">
          <ac:chgData name="muhammadalfarouk" userId="S::muhammadalfarouk_gmail.com#ext#@ohana042.onmicrosoft.com::5292c31f-a7fd-45dd-94dd-dbfc7faa15e4" providerId="AD" clId="Web-{0CB8D9DD-B61C-4055-B08C-6D3F4A8D1894}" dt="2020-11-09T11:51:12.122" v="1731"/>
          <ac:grpSpMkLst>
            <pc:docMk/>
            <pc:sldMk cId="3292392318" sldId="258"/>
            <ac:grpSpMk id="26" creationId="{032D8612-31EB-44CF-A1D0-14FD4C705424}"/>
          </ac:grpSpMkLst>
        </pc:grpChg>
        <pc:grpChg chg="add del">
          <ac:chgData name="muhammadalfarouk" userId="S::muhammadalfarouk_gmail.com#ext#@ohana042.onmicrosoft.com::5292c31f-a7fd-45dd-94dd-dbfc7faa15e4" providerId="AD" clId="Web-{0CB8D9DD-B61C-4055-B08C-6D3F4A8D1894}" dt="2020-11-09T11:51:12.106" v="1730"/>
          <ac:grpSpMkLst>
            <pc:docMk/>
            <pc:sldMk cId="3292392318" sldId="258"/>
            <ac:grpSpMk id="32" creationId="{81CC5389-CB4A-43B7-9A0E-5447CE0BC294}"/>
          </ac:grpSpMkLst>
        </pc:grpChg>
        <pc:grpChg chg="add del">
          <ac:chgData name="muhammadalfarouk" userId="S::muhammadalfarouk_gmail.com#ext#@ohana042.onmicrosoft.com::5292c31f-a7fd-45dd-94dd-dbfc7faa15e4" providerId="AD" clId="Web-{0CB8D9DD-B61C-4055-B08C-6D3F4A8D1894}" dt="2020-11-09T11:51:12.106" v="1730"/>
          <ac:grpSpMkLst>
            <pc:docMk/>
            <pc:sldMk cId="3292392318" sldId="258"/>
            <ac:grpSpMk id="42" creationId="{FA65A26F-1F64-451C-BFA2-F92410951FA3}"/>
          </ac:grpSpMkLst>
        </pc:grpChg>
        <pc:picChg chg="mod modCrop">
          <ac:chgData name="muhammadalfarouk" userId="S::muhammadalfarouk_gmail.com#ext#@ohana042.onmicrosoft.com::5292c31f-a7fd-45dd-94dd-dbfc7faa15e4" providerId="AD" clId="Web-{0CB8D9DD-B61C-4055-B08C-6D3F4A8D1894}" dt="2020-11-09T11:52:53.435" v="1742" actId="1076"/>
          <ac:picMkLst>
            <pc:docMk/>
            <pc:sldMk cId="3292392318" sldId="258"/>
            <ac:picMk id="4" creationId="{133BE2DE-B591-4EB1-935C-83DF389ED8C3}"/>
          </ac:picMkLst>
        </pc:picChg>
      </pc:sldChg>
      <pc:sldChg chg="addSp modSp mod setBg">
        <pc:chgData name="muhammadalfarouk" userId="S::muhammadalfarouk_gmail.com#ext#@ohana042.onmicrosoft.com::5292c31f-a7fd-45dd-94dd-dbfc7faa15e4" providerId="AD" clId="Web-{0CB8D9DD-B61C-4055-B08C-6D3F4A8D1894}" dt="2020-11-09T11:22:07.695" v="325" actId="20577"/>
        <pc:sldMkLst>
          <pc:docMk/>
          <pc:sldMk cId="302717167" sldId="259"/>
        </pc:sldMkLst>
        <pc:spChg chg="mod">
          <ac:chgData name="muhammadalfarouk" userId="S::muhammadalfarouk_gmail.com#ext#@ohana042.onmicrosoft.com::5292c31f-a7fd-45dd-94dd-dbfc7faa15e4" providerId="AD" clId="Web-{0CB8D9DD-B61C-4055-B08C-6D3F4A8D1894}" dt="2020-11-09T11:21:31.350" v="320"/>
          <ac:spMkLst>
            <pc:docMk/>
            <pc:sldMk cId="302717167" sldId="259"/>
            <ac:spMk id="2" creationId="{C28A04DB-BD76-486E-9593-A92741209DD6}"/>
          </ac:spMkLst>
        </pc:spChg>
        <pc:spChg chg="mod">
          <ac:chgData name="muhammadalfarouk" userId="S::muhammadalfarouk_gmail.com#ext#@ohana042.onmicrosoft.com::5292c31f-a7fd-45dd-94dd-dbfc7faa15e4" providerId="AD" clId="Web-{0CB8D9DD-B61C-4055-B08C-6D3F4A8D1894}" dt="2020-11-09T11:22:07.695" v="325" actId="20577"/>
          <ac:spMkLst>
            <pc:docMk/>
            <pc:sldMk cId="302717167" sldId="259"/>
            <ac:spMk id="3" creationId="{D06BB864-3855-4E1B-B501-AC01C1CB1E16}"/>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8" creationId="{76EFD3D9-44F0-4267-BCC1-1613E79D8274}"/>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0" creationId="{A779A851-95D6-41AF-937A-B0E4B7F6FA8D}"/>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2" creationId="{953FB2E7-B6CB-429C-81EB-D9516D6D5C8D}"/>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4" creationId="{2EC40DB1-B719-4A13-9A4D-0966B4B27866}"/>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6" creationId="{82211336-CFF3-412D-868A-6679C1004C45}"/>
          </ac:spMkLst>
        </pc:spChg>
      </pc:sldChg>
      <pc:sldChg chg="addSp delSp modSp del">
        <pc:chgData name="muhammadalfarouk" userId="S::muhammadalfarouk_gmail.com#ext#@ohana042.onmicrosoft.com::5292c31f-a7fd-45dd-94dd-dbfc7faa15e4" providerId="AD" clId="Web-{0CB8D9DD-B61C-4055-B08C-6D3F4A8D1894}" dt="2020-11-09T11:47:00.854" v="1713"/>
        <pc:sldMkLst>
          <pc:docMk/>
          <pc:sldMk cId="2631958322" sldId="260"/>
        </pc:sldMkLst>
        <pc:spChg chg="del">
          <ac:chgData name="muhammadalfarouk" userId="S::muhammadalfarouk_gmail.com#ext#@ohana042.onmicrosoft.com::5292c31f-a7fd-45dd-94dd-dbfc7faa15e4" providerId="AD" clId="Web-{0CB8D9DD-B61C-4055-B08C-6D3F4A8D1894}" dt="2020-11-09T11:22:59.555" v="329"/>
          <ac:spMkLst>
            <pc:docMk/>
            <pc:sldMk cId="2631958322" sldId="260"/>
            <ac:spMk id="3" creationId="{E2FA5893-57A6-450E-8B64-1E277370A55C}"/>
          </ac:spMkLst>
        </pc:spChg>
        <pc:spChg chg="add del mod">
          <ac:chgData name="muhammadalfarouk" userId="S::muhammadalfarouk_gmail.com#ext#@ohana042.onmicrosoft.com::5292c31f-a7fd-45dd-94dd-dbfc7faa15e4" providerId="AD" clId="Web-{0CB8D9DD-B61C-4055-B08C-6D3F4A8D1894}" dt="2020-11-09T11:33:55.343" v="1379"/>
          <ac:spMkLst>
            <pc:docMk/>
            <pc:sldMk cId="2631958322" sldId="260"/>
            <ac:spMk id="6" creationId="{FA807623-7EA7-4C5E-8A3D-738895F5A763}"/>
          </ac:spMkLst>
        </pc:spChg>
        <pc:picChg chg="add del mod ord">
          <ac:chgData name="muhammadalfarouk" userId="S::muhammadalfarouk_gmail.com#ext#@ohana042.onmicrosoft.com::5292c31f-a7fd-45dd-94dd-dbfc7faa15e4" providerId="AD" clId="Web-{0CB8D9DD-B61C-4055-B08C-6D3F4A8D1894}" dt="2020-11-09T11:33:55.343" v="1379"/>
          <ac:picMkLst>
            <pc:docMk/>
            <pc:sldMk cId="2631958322" sldId="260"/>
            <ac:picMk id="4" creationId="{B9BC6BBD-56C4-4FC5-BD2A-59BC80FEC083}"/>
          </ac:picMkLst>
        </pc:picChg>
      </pc:sldChg>
      <pc:sldChg chg="addSp delSp modSp mod setBg modClrScheme chgLayout">
        <pc:chgData name="muhammadalfarouk" userId="S::muhammadalfarouk_gmail.com#ext#@ohana042.onmicrosoft.com::5292c31f-a7fd-45dd-94dd-dbfc7faa15e4" providerId="AD" clId="Web-{0CB8D9DD-B61C-4055-B08C-6D3F4A8D1894}" dt="2020-11-09T11:46:48.901" v="1712"/>
        <pc:sldMkLst>
          <pc:docMk/>
          <pc:sldMk cId="2920712025" sldId="261"/>
        </pc:sldMkLst>
        <pc:spChg chg="add mod">
          <ac:chgData name="muhammadalfarouk" userId="S::muhammadalfarouk_gmail.com#ext#@ohana042.onmicrosoft.com::5292c31f-a7fd-45dd-94dd-dbfc7faa15e4" providerId="AD" clId="Web-{0CB8D9DD-B61C-4055-B08C-6D3F4A8D1894}" dt="2020-11-09T11:41:17.503" v="1694"/>
          <ac:spMkLst>
            <pc:docMk/>
            <pc:sldMk cId="2920712025" sldId="261"/>
            <ac:spMk id="3" creationId="{47007E22-C4C6-4FBE-B1F0-E09DAF855F1C}"/>
          </ac:spMkLst>
        </pc:spChg>
        <pc:spChg chg="add del mod">
          <ac:chgData name="muhammadalfarouk" userId="S::muhammadalfarouk_gmail.com#ext#@ohana042.onmicrosoft.com::5292c31f-a7fd-45dd-94dd-dbfc7faa15e4" providerId="AD" clId="Web-{0CB8D9DD-B61C-4055-B08C-6D3F4A8D1894}" dt="2020-11-09T11:41:17.503" v="1694"/>
          <ac:spMkLst>
            <pc:docMk/>
            <pc:sldMk cId="2920712025" sldId="261"/>
            <ac:spMk id="4" creationId="{7C0A5A72-3BC0-4472-B2EA-3528A03EF68F}"/>
          </ac:spMkLst>
        </pc:spChg>
        <pc:spChg chg="add">
          <ac:chgData name="muhammadalfarouk" userId="S::muhammadalfarouk_gmail.com#ext#@ohana042.onmicrosoft.com::5292c31f-a7fd-45dd-94dd-dbfc7faa15e4" providerId="AD" clId="Web-{0CB8D9DD-B61C-4055-B08C-6D3F4A8D1894}" dt="2020-11-09T11:41:17.503" v="1694"/>
          <ac:spMkLst>
            <pc:docMk/>
            <pc:sldMk cId="2920712025" sldId="261"/>
            <ac:spMk id="10" creationId="{37E32B78-23DD-4E77-8B9C-7779E3BF20C2}"/>
          </ac:spMkLst>
        </pc:spChg>
        <pc:spChg chg="add del mod">
          <ac:chgData name="muhammadalfarouk" userId="S::muhammadalfarouk_gmail.com#ext#@ohana042.onmicrosoft.com::5292c31f-a7fd-45dd-94dd-dbfc7faa15e4" providerId="AD" clId="Web-{0CB8D9DD-B61C-4055-B08C-6D3F4A8D1894}" dt="2020-11-09T11:43:09.550" v="1698"/>
          <ac:spMkLst>
            <pc:docMk/>
            <pc:sldMk cId="2920712025" sldId="261"/>
            <ac:spMk id="20" creationId="{C09AA100-250A-4292-BB07-05AE827FEF8C}"/>
          </ac:spMkLst>
        </pc:spChg>
        <pc:graphicFrameChg chg="add del mod modGraphic">
          <ac:chgData name="muhammadalfarouk" userId="S::muhammadalfarouk_gmail.com#ext#@ohana042.onmicrosoft.com::5292c31f-a7fd-45dd-94dd-dbfc7faa15e4" providerId="AD" clId="Web-{0CB8D9DD-B61C-4055-B08C-6D3F4A8D1894}" dt="2020-11-09T11:46:48.901" v="1712"/>
          <ac:graphicFrameMkLst>
            <pc:docMk/>
            <pc:sldMk cId="2920712025" sldId="261"/>
            <ac:graphicFrameMk id="6" creationId="{4C952E55-21EB-43A5-A092-6B3A28D70B6C}"/>
          </ac:graphicFrameMkLst>
        </pc:graphicFrameChg>
        <pc:picChg chg="del mod">
          <ac:chgData name="muhammadalfarouk" userId="S::muhammadalfarouk_gmail.com#ext#@ohana042.onmicrosoft.com::5292c31f-a7fd-45dd-94dd-dbfc7faa15e4" providerId="AD" clId="Web-{0CB8D9DD-B61C-4055-B08C-6D3F4A8D1894}" dt="2020-11-09T11:22:55.743" v="328"/>
          <ac:picMkLst>
            <pc:docMk/>
            <pc:sldMk cId="2920712025" sldId="261"/>
            <ac:picMk id="2" creationId="{7FC4DD5B-46E6-4D83-81F3-2B8388D3811A}"/>
          </ac:picMkLst>
        </pc:picChg>
        <pc:picChg chg="add del mod">
          <ac:chgData name="muhammadalfarouk" userId="S::muhammadalfarouk_gmail.com#ext#@ohana042.onmicrosoft.com::5292c31f-a7fd-45dd-94dd-dbfc7faa15e4" providerId="AD" clId="Web-{0CB8D9DD-B61C-4055-B08C-6D3F4A8D1894}" dt="2020-11-09T11:44:31.353" v="1709"/>
          <ac:picMkLst>
            <pc:docMk/>
            <pc:sldMk cId="2920712025" sldId="261"/>
            <ac:picMk id="18" creationId="{7AE9DA52-1D57-4866-AD9A-2A00897E3736}"/>
          </ac:picMkLst>
        </pc:picChg>
      </pc:sldChg>
      <pc:sldChg chg="addSp delSp modSp mod setBg setClrOvrMap">
        <pc:chgData name="muhammadalfarouk" userId="S::muhammadalfarouk_gmail.com#ext#@ohana042.onmicrosoft.com::5292c31f-a7fd-45dd-94dd-dbfc7faa15e4" providerId="AD" clId="Web-{0CB8D9DD-B61C-4055-B08C-6D3F4A8D1894}" dt="2020-11-09T11:49:51.746" v="1726"/>
        <pc:sldMkLst>
          <pc:docMk/>
          <pc:sldMk cId="1021072221" sldId="262"/>
        </pc:sldMkLst>
        <pc:spChg chg="mod">
          <ac:chgData name="muhammadalfarouk" userId="S::muhammadalfarouk_gmail.com#ext#@ohana042.onmicrosoft.com::5292c31f-a7fd-45dd-94dd-dbfc7faa15e4" providerId="AD" clId="Web-{0CB8D9DD-B61C-4055-B08C-6D3F4A8D1894}" dt="2020-11-09T11:49:51.746" v="1726"/>
          <ac:spMkLst>
            <pc:docMk/>
            <pc:sldMk cId="1021072221" sldId="262"/>
            <ac:spMk id="2" creationId="{8BBA62F3-769B-4F57-905C-CDB54271D8D7}"/>
          </ac:spMkLst>
        </pc:spChg>
        <pc:spChg chg="mod">
          <ac:chgData name="muhammadalfarouk" userId="S::muhammadalfarouk_gmail.com#ext#@ohana042.onmicrosoft.com::5292c31f-a7fd-45dd-94dd-dbfc7faa15e4" providerId="AD" clId="Web-{0CB8D9DD-B61C-4055-B08C-6D3F4A8D1894}" dt="2020-11-09T11:49:51.746" v="1726"/>
          <ac:spMkLst>
            <pc:docMk/>
            <pc:sldMk cId="1021072221" sldId="262"/>
            <ac:spMk id="3" creationId="{02060835-F2DD-427F-81FC-5144C2FE311E}"/>
          </ac:spMkLst>
        </pc:spChg>
        <pc:spChg chg="mod">
          <ac:chgData name="muhammadalfarouk" userId="S::muhammadalfarouk_gmail.com#ext#@ohana042.onmicrosoft.com::5292c31f-a7fd-45dd-94dd-dbfc7faa15e4" providerId="AD" clId="Web-{0CB8D9DD-B61C-4055-B08C-6D3F4A8D1894}" dt="2020-11-09T11:49:51.746" v="1726"/>
          <ac:spMkLst>
            <pc:docMk/>
            <pc:sldMk cId="1021072221" sldId="262"/>
            <ac:spMk id="4" creationId="{B3BC8ED0-3BCC-4C20-BF8E-849C4093854B}"/>
          </ac:spMkLst>
        </pc:spChg>
        <pc:spChg chg="add">
          <ac:chgData name="muhammadalfarouk" userId="S::muhammadalfarouk_gmail.com#ext#@ohana042.onmicrosoft.com::5292c31f-a7fd-45dd-94dd-dbfc7faa15e4" providerId="AD" clId="Web-{0CB8D9DD-B61C-4055-B08C-6D3F4A8D1894}" dt="2020-11-09T11:49:51.746" v="1726"/>
          <ac:spMkLst>
            <pc:docMk/>
            <pc:sldMk cId="1021072221" sldId="262"/>
            <ac:spMk id="6" creationId="{2A6B319F-86FE-4754-878E-06F0804D882B}"/>
          </ac:spMkLst>
        </pc:spChg>
        <pc:spChg chg="add">
          <ac:chgData name="muhammadalfarouk" userId="S::muhammadalfarouk_gmail.com#ext#@ohana042.onmicrosoft.com::5292c31f-a7fd-45dd-94dd-dbfc7faa15e4" providerId="AD" clId="Web-{0CB8D9DD-B61C-4055-B08C-6D3F4A8D1894}" dt="2020-11-09T11:49:51.746" v="1726"/>
          <ac:spMkLst>
            <pc:docMk/>
            <pc:sldMk cId="1021072221" sldId="262"/>
            <ac:spMk id="7" creationId="{DCF7D1B5-3477-499F-ACC5-2C8B07F4EDB3}"/>
          </ac:spMkLst>
        </pc:spChg>
        <pc:spChg chg="add del">
          <ac:chgData name="muhammadalfarouk" userId="S::muhammadalfarouk_gmail.com#ext#@ohana042.onmicrosoft.com::5292c31f-a7fd-45dd-94dd-dbfc7faa15e4" providerId="AD" clId="Web-{0CB8D9DD-B61C-4055-B08C-6D3F4A8D1894}" dt="2020-11-09T11:49:51.730" v="1725"/>
          <ac:spMkLst>
            <pc:docMk/>
            <pc:sldMk cId="1021072221" sldId="262"/>
            <ac:spMk id="9" creationId="{10F24D38-B79E-44B4-830E-043F45D96DC2}"/>
          </ac:spMkLst>
        </pc:spChg>
        <pc:cxnChg chg="add del">
          <ac:chgData name="muhammadalfarouk" userId="S::muhammadalfarouk_gmail.com#ext#@ohana042.onmicrosoft.com::5292c31f-a7fd-45dd-94dd-dbfc7faa15e4" providerId="AD" clId="Web-{0CB8D9DD-B61C-4055-B08C-6D3F4A8D1894}" dt="2020-11-09T11:49:51.730" v="1725"/>
          <ac:cxnSpMkLst>
            <pc:docMk/>
            <pc:sldMk cId="1021072221" sldId="262"/>
            <ac:cxnSpMk id="11" creationId="{FC469874-256B-45B3-A79C-7591B4BA1ECC}"/>
          </ac:cxnSpMkLst>
        </pc:cxnChg>
      </pc:sldChg>
      <pc:sldChg chg="addSp delSp modSp mod setBg setClrOvrMap">
        <pc:chgData name="muhammadalfarouk" userId="S::muhammadalfarouk_gmail.com#ext#@ohana042.onmicrosoft.com::5292c31f-a7fd-45dd-94dd-dbfc7faa15e4" providerId="AD" clId="Web-{0CB8D9DD-B61C-4055-B08C-6D3F4A8D1894}" dt="2020-11-09T11:48:31.683" v="1720" actId="1076"/>
        <pc:sldMkLst>
          <pc:docMk/>
          <pc:sldMk cId="143905146" sldId="263"/>
        </pc:sldMkLst>
        <pc:spChg chg="mod">
          <ac:chgData name="muhammadalfarouk" userId="S::muhammadalfarouk_gmail.com#ext#@ohana042.onmicrosoft.com::5292c31f-a7fd-45dd-94dd-dbfc7faa15e4" providerId="AD" clId="Web-{0CB8D9DD-B61C-4055-B08C-6D3F4A8D1894}" dt="2020-11-09T11:48:31.683" v="1720" actId="1076"/>
          <ac:spMkLst>
            <pc:docMk/>
            <pc:sldMk cId="143905146" sldId="263"/>
            <ac:spMk id="2" creationId="{75F4930D-292C-4206-AEFB-BEA28198CB45}"/>
          </ac:spMkLst>
        </pc:spChg>
        <pc:spChg chg="add del mod">
          <ac:chgData name="muhammadalfarouk" userId="S::muhammadalfarouk_gmail.com#ext#@ohana042.onmicrosoft.com::5292c31f-a7fd-45dd-94dd-dbfc7faa15e4" providerId="AD" clId="Web-{0CB8D9DD-B61C-4055-B08C-6D3F4A8D1894}" dt="2020-11-09T11:48:21.699" v="1718"/>
          <ac:spMkLst>
            <pc:docMk/>
            <pc:sldMk cId="143905146" sldId="263"/>
            <ac:spMk id="3" creationId="{94CAC659-B2A8-4FDD-9094-2627B1830A58}"/>
          </ac:spMkLst>
        </pc:spChg>
        <pc:spChg chg="add">
          <ac:chgData name="muhammadalfarouk" userId="S::muhammadalfarouk_gmail.com#ext#@ohana042.onmicrosoft.com::5292c31f-a7fd-45dd-94dd-dbfc7faa15e4" providerId="AD" clId="Web-{0CB8D9DD-B61C-4055-B08C-6D3F4A8D1894}" dt="2020-11-09T11:48:21.699" v="1718"/>
          <ac:spMkLst>
            <pc:docMk/>
            <pc:sldMk cId="143905146" sldId="263"/>
            <ac:spMk id="6" creationId="{BE0C1D5B-DAD5-442B-92B7-5C2B73978D20}"/>
          </ac:spMkLst>
        </pc:spChg>
        <pc:spChg chg="add del">
          <ac:chgData name="muhammadalfarouk" userId="S::muhammadalfarouk_gmail.com#ext#@ohana042.onmicrosoft.com::5292c31f-a7fd-45dd-94dd-dbfc7faa15e4" providerId="AD" clId="Web-{0CB8D9DD-B61C-4055-B08C-6D3F4A8D1894}" dt="2020-11-09T11:47:48.464" v="1715"/>
          <ac:spMkLst>
            <pc:docMk/>
            <pc:sldMk cId="143905146" sldId="263"/>
            <ac:spMk id="9" creationId="{3A5B4632-C963-4296-86F0-79AA9EA5AE98}"/>
          </ac:spMkLst>
        </pc:spChg>
        <pc:spChg chg="add del">
          <ac:chgData name="muhammadalfarouk" userId="S::muhammadalfarouk_gmail.com#ext#@ohana042.onmicrosoft.com::5292c31f-a7fd-45dd-94dd-dbfc7faa15e4" providerId="AD" clId="Web-{0CB8D9DD-B61C-4055-B08C-6D3F4A8D1894}" dt="2020-11-09T11:48:21.683" v="1717"/>
          <ac:spMkLst>
            <pc:docMk/>
            <pc:sldMk cId="143905146" sldId="263"/>
            <ac:spMk id="10" creationId="{E0D60ECE-8986-45DC-B7FE-EC7699B466B8}"/>
          </ac:spMkLst>
        </pc:spChg>
        <pc:spChg chg="add del">
          <ac:chgData name="muhammadalfarouk" userId="S::muhammadalfarouk_gmail.com#ext#@ohana042.onmicrosoft.com::5292c31f-a7fd-45dd-94dd-dbfc7faa15e4" providerId="AD" clId="Web-{0CB8D9DD-B61C-4055-B08C-6D3F4A8D1894}" dt="2020-11-09T11:48:21.683" v="1717"/>
          <ac:spMkLst>
            <pc:docMk/>
            <pc:sldMk cId="143905146" sldId="263"/>
            <ac:spMk id="12" creationId="{96964194-5878-40D2-8EC0-DDC58387FA56}"/>
          </ac:spMkLst>
        </pc:spChg>
        <pc:graphicFrameChg chg="add del">
          <ac:chgData name="muhammadalfarouk" userId="S::muhammadalfarouk_gmail.com#ext#@ohana042.onmicrosoft.com::5292c31f-a7fd-45dd-94dd-dbfc7faa15e4" providerId="AD" clId="Web-{0CB8D9DD-B61C-4055-B08C-6D3F4A8D1894}" dt="2020-11-09T11:47:48.464" v="1715"/>
          <ac:graphicFrameMkLst>
            <pc:docMk/>
            <pc:sldMk cId="143905146" sldId="263"/>
            <ac:graphicFrameMk id="5" creationId="{F755254F-B43B-4DC2-A2A4-6515926ED0D8}"/>
          </ac:graphicFrameMkLst>
        </pc:graphicFrameChg>
        <pc:picChg chg="add del">
          <ac:chgData name="muhammadalfarouk" userId="S::muhammadalfarouk_gmail.com#ext#@ohana042.onmicrosoft.com::5292c31f-a7fd-45dd-94dd-dbfc7faa15e4" providerId="AD" clId="Web-{0CB8D9DD-B61C-4055-B08C-6D3F4A8D1894}" dt="2020-11-09T11:48:21.683" v="1717"/>
          <ac:picMkLst>
            <pc:docMk/>
            <pc:sldMk cId="143905146" sldId="263"/>
            <ac:picMk id="7" creationId="{FA5F562F-B2E7-43FA-87B1-3FDB770B5FBE}"/>
          </ac:picMkLst>
        </pc:picChg>
        <pc:picChg chg="add mod">
          <ac:chgData name="muhammadalfarouk" userId="S::muhammadalfarouk_gmail.com#ext#@ohana042.onmicrosoft.com::5292c31f-a7fd-45dd-94dd-dbfc7faa15e4" providerId="AD" clId="Web-{0CB8D9DD-B61C-4055-B08C-6D3F4A8D1894}" dt="2020-11-09T11:48:26.433" v="1719" actId="1076"/>
          <ac:picMkLst>
            <pc:docMk/>
            <pc:sldMk cId="143905146" sldId="263"/>
            <ac:picMk id="8" creationId="{729B7520-E6EB-4058-A8F3-629DDE8DAA80}"/>
          </ac:picMkLst>
        </pc:picChg>
      </pc:sldChg>
      <pc:sldChg chg="addSp modSp mod setBg">
        <pc:chgData name="muhammadalfarouk" userId="S::muhammadalfarouk_gmail.com#ext#@ohana042.onmicrosoft.com::5292c31f-a7fd-45dd-94dd-dbfc7faa15e4" providerId="AD" clId="Web-{0CB8D9DD-B61C-4055-B08C-6D3F4A8D1894}" dt="2020-11-09T11:49:01.793" v="1721"/>
        <pc:sldMkLst>
          <pc:docMk/>
          <pc:sldMk cId="1481446597" sldId="264"/>
        </pc:sldMkLst>
        <pc:spChg chg="mod">
          <ac:chgData name="muhammadalfarouk" userId="S::muhammadalfarouk_gmail.com#ext#@ohana042.onmicrosoft.com::5292c31f-a7fd-45dd-94dd-dbfc7faa15e4" providerId="AD" clId="Web-{0CB8D9DD-B61C-4055-B08C-6D3F4A8D1894}" dt="2020-11-09T11:49:01.793" v="1721"/>
          <ac:spMkLst>
            <pc:docMk/>
            <pc:sldMk cId="1481446597" sldId="264"/>
            <ac:spMk id="2" creationId="{12615F87-3A77-43EE-8D0C-4293CCEB84E9}"/>
          </ac:spMkLst>
        </pc:spChg>
        <pc:spChg chg="mod">
          <ac:chgData name="muhammadalfarouk" userId="S::muhammadalfarouk_gmail.com#ext#@ohana042.onmicrosoft.com::5292c31f-a7fd-45dd-94dd-dbfc7faa15e4" providerId="AD" clId="Web-{0CB8D9DD-B61C-4055-B08C-6D3F4A8D1894}" dt="2020-11-09T11:49:01.793" v="1721"/>
          <ac:spMkLst>
            <pc:docMk/>
            <pc:sldMk cId="1481446597" sldId="264"/>
            <ac:spMk id="3" creationId="{12AD7991-9F64-484E-8D68-4C4F288E1E4A}"/>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8" creationId="{827B839B-9ADE-406B-8590-F1CAEDED45A1}"/>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0" creationId="{CFE45BF0-46DB-408C-B5F7-7B11716805D4}"/>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2" creationId="{2AEBC8F2-97B1-41B4-93F1-2D289E197FBA}"/>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4" creationId="{472E3A19-F5D5-48FC-BB9C-48C2F68F598B}"/>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6" creationId="{7A62E32F-BB65-43A8-8EB5-92346890E549}"/>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8" creationId="{14E91B64-9FCC-451E-AFB4-A827D6329367}"/>
          </ac:spMkLst>
        </pc:spChg>
      </pc:sldChg>
      <pc:sldChg chg="addSp modSp mod setBg">
        <pc:chgData name="muhammadalfarouk" userId="S::muhammadalfarouk_gmail.com#ext#@ohana042.onmicrosoft.com::5292c31f-a7fd-45dd-94dd-dbfc7faa15e4" providerId="AD" clId="Web-{0CB8D9DD-B61C-4055-B08C-6D3F4A8D1894}" dt="2020-11-09T11:49:12.246" v="1722"/>
        <pc:sldMkLst>
          <pc:docMk/>
          <pc:sldMk cId="4190560086" sldId="265"/>
        </pc:sldMkLst>
        <pc:spChg chg="mod">
          <ac:chgData name="muhammadalfarouk" userId="S::muhammadalfarouk_gmail.com#ext#@ohana042.onmicrosoft.com::5292c31f-a7fd-45dd-94dd-dbfc7faa15e4" providerId="AD" clId="Web-{0CB8D9DD-B61C-4055-B08C-6D3F4A8D1894}" dt="2020-11-09T11:49:12.246" v="1722"/>
          <ac:spMkLst>
            <pc:docMk/>
            <pc:sldMk cId="4190560086" sldId="265"/>
            <ac:spMk id="2" creationId="{2A10B442-3CD9-42CE-985B-9A9621C7B98B}"/>
          </ac:spMkLst>
        </pc:spChg>
        <pc:spChg chg="mod">
          <ac:chgData name="muhammadalfarouk" userId="S::muhammadalfarouk_gmail.com#ext#@ohana042.onmicrosoft.com::5292c31f-a7fd-45dd-94dd-dbfc7faa15e4" providerId="AD" clId="Web-{0CB8D9DD-B61C-4055-B08C-6D3F4A8D1894}" dt="2020-11-09T11:49:12.246" v="1722"/>
          <ac:spMkLst>
            <pc:docMk/>
            <pc:sldMk cId="4190560086" sldId="265"/>
            <ac:spMk id="3" creationId="{D3694737-2BD2-4540-B7FA-7D679C43C700}"/>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8" creationId="{827B839B-9ADE-406B-8590-F1CAEDED45A1}"/>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0" creationId="{CFE45BF0-46DB-408C-B5F7-7B11716805D4}"/>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2" creationId="{2AEBC8F2-97B1-41B4-93F1-2D289E197FBA}"/>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4" creationId="{472E3A19-F5D5-48FC-BB9C-48C2F68F598B}"/>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6" creationId="{7A62E32F-BB65-43A8-8EB5-92346890E549}"/>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8" creationId="{14E91B64-9FCC-451E-AFB4-A827D6329367}"/>
          </ac:spMkLst>
        </pc:spChg>
      </pc:sldChg>
      <pc:sldChg chg="addSp modSp mod setBg">
        <pc:chgData name="muhammadalfarouk" userId="S::muhammadalfarouk_gmail.com#ext#@ohana042.onmicrosoft.com::5292c31f-a7fd-45dd-94dd-dbfc7faa15e4" providerId="AD" clId="Web-{0CB8D9DD-B61C-4055-B08C-6D3F4A8D1894}" dt="2020-11-09T11:49:16.574" v="1723"/>
        <pc:sldMkLst>
          <pc:docMk/>
          <pc:sldMk cId="3812579951" sldId="266"/>
        </pc:sldMkLst>
        <pc:spChg chg="mod">
          <ac:chgData name="muhammadalfarouk" userId="S::muhammadalfarouk_gmail.com#ext#@ohana042.onmicrosoft.com::5292c31f-a7fd-45dd-94dd-dbfc7faa15e4" providerId="AD" clId="Web-{0CB8D9DD-B61C-4055-B08C-6D3F4A8D1894}" dt="2020-11-09T11:49:16.574" v="1723"/>
          <ac:spMkLst>
            <pc:docMk/>
            <pc:sldMk cId="3812579951" sldId="266"/>
            <ac:spMk id="2" creationId="{BDE2E0FA-CF74-4F22-86DB-3A1B74C47D9E}"/>
          </ac:spMkLst>
        </pc:spChg>
        <pc:spChg chg="mod">
          <ac:chgData name="muhammadalfarouk" userId="S::muhammadalfarouk_gmail.com#ext#@ohana042.onmicrosoft.com::5292c31f-a7fd-45dd-94dd-dbfc7faa15e4" providerId="AD" clId="Web-{0CB8D9DD-B61C-4055-B08C-6D3F4A8D1894}" dt="2020-11-09T11:49:16.574" v="1723"/>
          <ac:spMkLst>
            <pc:docMk/>
            <pc:sldMk cId="3812579951" sldId="266"/>
            <ac:spMk id="3" creationId="{0F290852-1B79-43FD-A22B-7BAA7B829BE0}"/>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8" creationId="{827B839B-9ADE-406B-8590-F1CAEDED45A1}"/>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0" creationId="{CFE45BF0-46DB-408C-B5F7-7B11716805D4}"/>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2" creationId="{2AEBC8F2-97B1-41B4-93F1-2D289E197FBA}"/>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4" creationId="{472E3A19-F5D5-48FC-BB9C-48C2F68F598B}"/>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6" creationId="{7A62E32F-BB65-43A8-8EB5-92346890E549}"/>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8" creationId="{14E91B64-9FCC-451E-AFB4-A827D6329367}"/>
          </ac:spMkLst>
        </pc:spChg>
      </pc:sldChg>
    </pc:docChg>
  </pc:docChgLst>
  <pc:docChgLst>
    <pc:chgData name="iqbal271199" userId="S::iqbal271199_gmail.com#ext#@ohana042.onmicrosoft.com::ff1f0750-a359-4b14-8c61-6b0e7f3ffc88" providerId="AD" clId="Web-{57855ED1-304F-47EC-8F68-FD5F99D06C1A}"/>
    <pc:docChg chg="modSld">
      <pc:chgData name="iqbal271199" userId="S::iqbal271199_gmail.com#ext#@ohana042.onmicrosoft.com::ff1f0750-a359-4b14-8c61-6b0e7f3ffc88" providerId="AD" clId="Web-{57855ED1-304F-47EC-8F68-FD5F99D06C1A}" dt="2020-11-09T11:10:02.219" v="0" actId="1076"/>
      <pc:docMkLst>
        <pc:docMk/>
      </pc:docMkLst>
      <pc:sldChg chg="modSp">
        <pc:chgData name="iqbal271199" userId="S::iqbal271199_gmail.com#ext#@ohana042.onmicrosoft.com::ff1f0750-a359-4b14-8c61-6b0e7f3ffc88" providerId="AD" clId="Web-{57855ED1-304F-47EC-8F68-FD5F99D06C1A}" dt="2020-11-09T11:10:02.219" v="0" actId="1076"/>
        <pc:sldMkLst>
          <pc:docMk/>
          <pc:sldMk cId="109857222" sldId="256"/>
        </pc:sldMkLst>
        <pc:spChg chg="mod">
          <ac:chgData name="iqbal271199" userId="S::iqbal271199_gmail.com#ext#@ohana042.onmicrosoft.com::ff1f0750-a359-4b14-8c61-6b0e7f3ffc88" providerId="AD" clId="Web-{57855ED1-304F-47EC-8F68-FD5F99D06C1A}" dt="2020-11-09T11:10:02.219" v="0" actId="1076"/>
          <ac:spMkLst>
            <pc:docMk/>
            <pc:sldMk cId="109857222" sldId="256"/>
            <ac:spMk id="2" creationId="{00000000-0000-0000-0000-00000000000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7C346D-80CD-4CFA-9D87-254F2D37DFC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5DC65AF-9CE9-4193-8159-5BA033FF6F82}">
      <dgm:prSet/>
      <dgm:spPr/>
      <dgm:t>
        <a:bodyPr/>
        <a:lstStyle/>
        <a:p>
          <a:pPr>
            <a:lnSpc>
              <a:spcPct val="100000"/>
            </a:lnSpc>
          </a:pPr>
          <a:r>
            <a:rPr lang="en-US"/>
            <a:t>Energy = Smart homes should help us save money by being energy efficient. They should learn the usage of energy pattern and anticipate our needs</a:t>
          </a:r>
          <a:r>
            <a:rPr lang="en-US">
              <a:latin typeface="Calibri Light" panose="020F0302020204030204"/>
            </a:rPr>
            <a:t>.</a:t>
          </a:r>
          <a:endParaRPr lang="en-US"/>
        </a:p>
      </dgm:t>
    </dgm:pt>
    <dgm:pt modelId="{F23DC95E-059F-4AE8-B3E1-0470E0EB39CB}" type="parTrans" cxnId="{0657E62A-3898-4793-BB09-11A98EF9328A}">
      <dgm:prSet/>
      <dgm:spPr/>
      <dgm:t>
        <a:bodyPr/>
        <a:lstStyle/>
        <a:p>
          <a:endParaRPr lang="en-US"/>
        </a:p>
      </dgm:t>
    </dgm:pt>
    <dgm:pt modelId="{E8B3ED2B-C771-4283-90D6-BA9CE2E1C740}" type="sibTrans" cxnId="{0657E62A-3898-4793-BB09-11A98EF9328A}">
      <dgm:prSet/>
      <dgm:spPr/>
      <dgm:t>
        <a:bodyPr/>
        <a:lstStyle/>
        <a:p>
          <a:endParaRPr lang="en-US"/>
        </a:p>
      </dgm:t>
    </dgm:pt>
    <dgm:pt modelId="{EF31F8D0-91BB-44A8-A3E9-F8D89FCDB9A0}">
      <dgm:prSet/>
      <dgm:spPr/>
      <dgm:t>
        <a:bodyPr/>
        <a:lstStyle/>
        <a:p>
          <a:pPr>
            <a:lnSpc>
              <a:spcPct val="100000"/>
            </a:lnSpc>
          </a:pPr>
          <a:r>
            <a:rPr lang="en-US"/>
            <a:t>Security = Smart homes should monitor things 24/7, so we don't have to. They should recognize any insecurities that happen and notify us, so that we can review it any </a:t>
          </a:r>
          <a:r>
            <a:rPr lang="en-US">
              <a:latin typeface="Calibri Light" panose="020F0302020204030204"/>
            </a:rPr>
            <a:t>time.</a:t>
          </a:r>
          <a:endParaRPr lang="en-US"/>
        </a:p>
      </dgm:t>
    </dgm:pt>
    <dgm:pt modelId="{DF89DA2D-33CD-4EA5-8E0B-1088942F580B}" type="parTrans" cxnId="{278D36B3-8E75-4A9B-BA3A-2DB3C09E39B8}">
      <dgm:prSet/>
      <dgm:spPr/>
      <dgm:t>
        <a:bodyPr/>
        <a:lstStyle/>
        <a:p>
          <a:endParaRPr lang="en-US"/>
        </a:p>
      </dgm:t>
    </dgm:pt>
    <dgm:pt modelId="{7AC418E6-4145-4F39-9478-F4AA80F1AC11}" type="sibTrans" cxnId="{278D36B3-8E75-4A9B-BA3A-2DB3C09E39B8}">
      <dgm:prSet/>
      <dgm:spPr/>
      <dgm:t>
        <a:bodyPr/>
        <a:lstStyle/>
        <a:p>
          <a:endParaRPr lang="en-US"/>
        </a:p>
      </dgm:t>
    </dgm:pt>
    <dgm:pt modelId="{291925E1-0EA3-47FA-A904-444781CD7A1B}">
      <dgm:prSet/>
      <dgm:spPr/>
      <dgm:t>
        <a:bodyPr/>
        <a:lstStyle/>
        <a:p>
          <a:pPr>
            <a:lnSpc>
              <a:spcPct val="100000"/>
            </a:lnSpc>
          </a:pPr>
          <a:r>
            <a:rPr lang="en-US"/>
            <a:t>Convenience = Smart homes should ease our access on the things we want to control. Save more time and </a:t>
          </a:r>
          <a:r>
            <a:rPr lang="en-US">
              <a:latin typeface="Calibri Light" panose="020F0302020204030204"/>
            </a:rPr>
            <a:t>enjoyable.</a:t>
          </a:r>
          <a:endParaRPr lang="en-US"/>
        </a:p>
      </dgm:t>
    </dgm:pt>
    <dgm:pt modelId="{A6C7EC7F-1DC4-4ADF-AB94-0157FABF641E}" type="parTrans" cxnId="{0BD68A39-AC44-4604-8CD9-9BD57EBEFB45}">
      <dgm:prSet/>
      <dgm:spPr/>
      <dgm:t>
        <a:bodyPr/>
        <a:lstStyle/>
        <a:p>
          <a:endParaRPr lang="en-US"/>
        </a:p>
      </dgm:t>
    </dgm:pt>
    <dgm:pt modelId="{4335F71F-3DE8-417D-8CCA-A649AD0A3637}" type="sibTrans" cxnId="{0BD68A39-AC44-4604-8CD9-9BD57EBEFB45}">
      <dgm:prSet/>
      <dgm:spPr/>
      <dgm:t>
        <a:bodyPr/>
        <a:lstStyle/>
        <a:p>
          <a:endParaRPr lang="en-US"/>
        </a:p>
      </dgm:t>
    </dgm:pt>
    <dgm:pt modelId="{F0DA6FDA-2D80-4FC6-885B-518FC0D7494B}">
      <dgm:prSet/>
      <dgm:spPr/>
      <dgm:t>
        <a:bodyPr/>
        <a:lstStyle/>
        <a:p>
          <a:pPr>
            <a:lnSpc>
              <a:spcPct val="100000"/>
            </a:lnSpc>
          </a:pPr>
          <a:r>
            <a:rPr lang="en-US"/>
            <a:t>Atmosphere = Smart homes should provide a good environment and recognize what the users like or </a:t>
          </a:r>
          <a:r>
            <a:rPr lang="en-US">
              <a:latin typeface="Calibri Light" panose="020F0302020204030204"/>
            </a:rPr>
            <a:t>not.</a:t>
          </a:r>
          <a:endParaRPr lang="en-US"/>
        </a:p>
      </dgm:t>
    </dgm:pt>
    <dgm:pt modelId="{D3C1AAE6-703E-4389-BDFA-E0F11B77DA4B}" type="parTrans" cxnId="{85CC5F7B-F56F-499A-963B-95F616C7235E}">
      <dgm:prSet/>
      <dgm:spPr/>
      <dgm:t>
        <a:bodyPr/>
        <a:lstStyle/>
        <a:p>
          <a:endParaRPr lang="en-US"/>
        </a:p>
      </dgm:t>
    </dgm:pt>
    <dgm:pt modelId="{78E53621-FDE0-47E5-B287-DC1D6AE30075}" type="sibTrans" cxnId="{85CC5F7B-F56F-499A-963B-95F616C7235E}">
      <dgm:prSet/>
      <dgm:spPr/>
      <dgm:t>
        <a:bodyPr/>
        <a:lstStyle/>
        <a:p>
          <a:endParaRPr lang="en-US"/>
        </a:p>
      </dgm:t>
    </dgm:pt>
    <dgm:pt modelId="{FDDCC963-18EE-4928-86FE-A0F259CABC57}">
      <dgm:prSet/>
      <dgm:spPr/>
      <dgm:t>
        <a:bodyPr/>
        <a:lstStyle/>
        <a:p>
          <a:pPr>
            <a:lnSpc>
              <a:spcPct val="100000"/>
            </a:lnSpc>
          </a:pPr>
          <a:r>
            <a:rPr lang="en-US"/>
            <a:t>Entertainment = Smart homes should be entertaining for user to have leisure time at </a:t>
          </a:r>
          <a:r>
            <a:rPr lang="en-US">
              <a:latin typeface="Calibri Light" panose="020F0302020204030204"/>
            </a:rPr>
            <a:t>home.</a:t>
          </a:r>
          <a:endParaRPr lang="en-US"/>
        </a:p>
      </dgm:t>
    </dgm:pt>
    <dgm:pt modelId="{B367AD32-43E3-4465-9063-B38F6704EF5A}" type="parTrans" cxnId="{26950A83-AABA-4D34-A5C4-D1C374165DC3}">
      <dgm:prSet/>
      <dgm:spPr/>
      <dgm:t>
        <a:bodyPr/>
        <a:lstStyle/>
        <a:p>
          <a:endParaRPr lang="en-US"/>
        </a:p>
      </dgm:t>
    </dgm:pt>
    <dgm:pt modelId="{12574878-411C-43C7-8C9C-63D05A2E3F76}" type="sibTrans" cxnId="{26950A83-AABA-4D34-A5C4-D1C374165DC3}">
      <dgm:prSet/>
      <dgm:spPr/>
      <dgm:t>
        <a:bodyPr/>
        <a:lstStyle/>
        <a:p>
          <a:endParaRPr lang="en-US"/>
        </a:p>
      </dgm:t>
    </dgm:pt>
    <dgm:pt modelId="{D9FC7CBA-B684-4EDF-BD8C-C937624762B3}" type="pres">
      <dgm:prSet presAssocID="{DB7C346D-80CD-4CFA-9D87-254F2D37DFCD}" presName="root" presStyleCnt="0">
        <dgm:presLayoutVars>
          <dgm:dir/>
          <dgm:resizeHandles val="exact"/>
        </dgm:presLayoutVars>
      </dgm:prSet>
      <dgm:spPr/>
    </dgm:pt>
    <dgm:pt modelId="{8E894B64-CEB5-4919-804E-8B4C6EC13991}" type="pres">
      <dgm:prSet presAssocID="{95DC65AF-9CE9-4193-8159-5BA033FF6F82}" presName="compNode" presStyleCnt="0"/>
      <dgm:spPr/>
    </dgm:pt>
    <dgm:pt modelId="{845D9A35-1D24-4F76-BF67-D6D65099837A}" type="pres">
      <dgm:prSet presAssocID="{95DC65AF-9CE9-4193-8159-5BA033FF6F8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BFD3D1FC-6C09-401A-9C21-E3E33B13768B}" type="pres">
      <dgm:prSet presAssocID="{95DC65AF-9CE9-4193-8159-5BA033FF6F82}" presName="spaceRect" presStyleCnt="0"/>
      <dgm:spPr/>
    </dgm:pt>
    <dgm:pt modelId="{E833C3B6-2833-4DBE-A20E-C11B6B1B2E84}" type="pres">
      <dgm:prSet presAssocID="{95DC65AF-9CE9-4193-8159-5BA033FF6F82}" presName="textRect" presStyleLbl="revTx" presStyleIdx="0" presStyleCnt="5">
        <dgm:presLayoutVars>
          <dgm:chMax val="1"/>
          <dgm:chPref val="1"/>
        </dgm:presLayoutVars>
      </dgm:prSet>
      <dgm:spPr/>
    </dgm:pt>
    <dgm:pt modelId="{C1C26601-E3C4-4682-B030-49E316B8D2A9}" type="pres">
      <dgm:prSet presAssocID="{E8B3ED2B-C771-4283-90D6-BA9CE2E1C740}" presName="sibTrans" presStyleCnt="0"/>
      <dgm:spPr/>
    </dgm:pt>
    <dgm:pt modelId="{35CC2F15-7DF8-4C73-AC87-99841C5C9779}" type="pres">
      <dgm:prSet presAssocID="{EF31F8D0-91BB-44A8-A3E9-F8D89FCDB9A0}" presName="compNode" presStyleCnt="0"/>
      <dgm:spPr/>
    </dgm:pt>
    <dgm:pt modelId="{9806AFE6-3087-4D8F-B721-94A7E00E135C}" type="pres">
      <dgm:prSet presAssocID="{EF31F8D0-91BB-44A8-A3E9-F8D89FCDB9A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81CA1102-F52A-4B08-9DD9-05EF6E75BC6D}" type="pres">
      <dgm:prSet presAssocID="{EF31F8D0-91BB-44A8-A3E9-F8D89FCDB9A0}" presName="spaceRect" presStyleCnt="0"/>
      <dgm:spPr/>
    </dgm:pt>
    <dgm:pt modelId="{2784D220-8EEB-4A15-BF81-3C8199A1EDF9}" type="pres">
      <dgm:prSet presAssocID="{EF31F8D0-91BB-44A8-A3E9-F8D89FCDB9A0}" presName="textRect" presStyleLbl="revTx" presStyleIdx="1" presStyleCnt="5">
        <dgm:presLayoutVars>
          <dgm:chMax val="1"/>
          <dgm:chPref val="1"/>
        </dgm:presLayoutVars>
      </dgm:prSet>
      <dgm:spPr/>
    </dgm:pt>
    <dgm:pt modelId="{A0CDF1F4-FA73-4B63-8F42-D00087D78483}" type="pres">
      <dgm:prSet presAssocID="{7AC418E6-4145-4F39-9478-F4AA80F1AC11}" presName="sibTrans" presStyleCnt="0"/>
      <dgm:spPr/>
    </dgm:pt>
    <dgm:pt modelId="{55AC3949-2E2E-49F5-B41D-BEAA0CFC7F54}" type="pres">
      <dgm:prSet presAssocID="{291925E1-0EA3-47FA-A904-444781CD7A1B}" presName="compNode" presStyleCnt="0"/>
      <dgm:spPr/>
    </dgm:pt>
    <dgm:pt modelId="{2353C4CB-3788-430D-A9DB-A6B8CFF9F222}" type="pres">
      <dgm:prSet presAssocID="{291925E1-0EA3-47FA-A904-444781CD7A1B}"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809C6A2A-1F54-4DD5-8FC2-AE2F2C8A865C}" type="pres">
      <dgm:prSet presAssocID="{291925E1-0EA3-47FA-A904-444781CD7A1B}" presName="spaceRect" presStyleCnt="0"/>
      <dgm:spPr/>
    </dgm:pt>
    <dgm:pt modelId="{3A08C0E6-E7C8-4959-B8B5-68798DBADCC2}" type="pres">
      <dgm:prSet presAssocID="{291925E1-0EA3-47FA-A904-444781CD7A1B}" presName="textRect" presStyleLbl="revTx" presStyleIdx="2" presStyleCnt="5">
        <dgm:presLayoutVars>
          <dgm:chMax val="1"/>
          <dgm:chPref val="1"/>
        </dgm:presLayoutVars>
      </dgm:prSet>
      <dgm:spPr/>
    </dgm:pt>
    <dgm:pt modelId="{4BA92622-DEEC-49A8-A142-CEB93BAE17C4}" type="pres">
      <dgm:prSet presAssocID="{4335F71F-3DE8-417D-8CCA-A649AD0A3637}" presName="sibTrans" presStyleCnt="0"/>
      <dgm:spPr/>
    </dgm:pt>
    <dgm:pt modelId="{2EB26ECC-2D91-4B41-8FDF-79FF0B4AF967}" type="pres">
      <dgm:prSet presAssocID="{F0DA6FDA-2D80-4FC6-885B-518FC0D7494B}" presName="compNode" presStyleCnt="0"/>
      <dgm:spPr/>
    </dgm:pt>
    <dgm:pt modelId="{37C54A8C-9774-480F-AD1E-32E3E0FD43E2}" type="pres">
      <dgm:prSet presAssocID="{F0DA6FDA-2D80-4FC6-885B-518FC0D7494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FBCE7C1F-6B9A-495B-85F2-9D3CE73C40DB}" type="pres">
      <dgm:prSet presAssocID="{F0DA6FDA-2D80-4FC6-885B-518FC0D7494B}" presName="spaceRect" presStyleCnt="0"/>
      <dgm:spPr/>
    </dgm:pt>
    <dgm:pt modelId="{4CC9FEE2-B728-4EF0-B984-A5535B273983}" type="pres">
      <dgm:prSet presAssocID="{F0DA6FDA-2D80-4FC6-885B-518FC0D7494B}" presName="textRect" presStyleLbl="revTx" presStyleIdx="3" presStyleCnt="5">
        <dgm:presLayoutVars>
          <dgm:chMax val="1"/>
          <dgm:chPref val="1"/>
        </dgm:presLayoutVars>
      </dgm:prSet>
      <dgm:spPr/>
    </dgm:pt>
    <dgm:pt modelId="{7FBD854D-6392-48F6-943F-F8AEEAFD5E1C}" type="pres">
      <dgm:prSet presAssocID="{78E53621-FDE0-47E5-B287-DC1D6AE30075}" presName="sibTrans" presStyleCnt="0"/>
      <dgm:spPr/>
    </dgm:pt>
    <dgm:pt modelId="{CE7ECBA3-B9F0-4691-8BE7-C90697944155}" type="pres">
      <dgm:prSet presAssocID="{FDDCC963-18EE-4928-86FE-A0F259CABC57}" presName="compNode" presStyleCnt="0"/>
      <dgm:spPr/>
    </dgm:pt>
    <dgm:pt modelId="{304A09C5-0E2E-4661-B99F-7F6B6FF6CEAC}" type="pres">
      <dgm:prSet presAssocID="{FDDCC963-18EE-4928-86FE-A0F259CABC5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heatre"/>
        </a:ext>
      </dgm:extLst>
    </dgm:pt>
    <dgm:pt modelId="{DA1AE181-6FB6-4866-88E8-8799F05B2F3A}" type="pres">
      <dgm:prSet presAssocID="{FDDCC963-18EE-4928-86FE-A0F259CABC57}" presName="spaceRect" presStyleCnt="0"/>
      <dgm:spPr/>
    </dgm:pt>
    <dgm:pt modelId="{76307880-987C-4B8F-B02C-2BE3F4993FDB}" type="pres">
      <dgm:prSet presAssocID="{FDDCC963-18EE-4928-86FE-A0F259CABC57}" presName="textRect" presStyleLbl="revTx" presStyleIdx="4" presStyleCnt="5">
        <dgm:presLayoutVars>
          <dgm:chMax val="1"/>
          <dgm:chPref val="1"/>
        </dgm:presLayoutVars>
      </dgm:prSet>
      <dgm:spPr/>
    </dgm:pt>
  </dgm:ptLst>
  <dgm:cxnLst>
    <dgm:cxn modelId="{83A7C400-EEBD-4268-97D2-2202641B1E9C}" type="presOf" srcId="{95DC65AF-9CE9-4193-8159-5BA033FF6F82}" destId="{E833C3B6-2833-4DBE-A20E-C11B6B1B2E84}" srcOrd="0" destOrd="0" presId="urn:microsoft.com/office/officeart/2018/2/layout/IconLabelList"/>
    <dgm:cxn modelId="{0657E62A-3898-4793-BB09-11A98EF9328A}" srcId="{DB7C346D-80CD-4CFA-9D87-254F2D37DFCD}" destId="{95DC65AF-9CE9-4193-8159-5BA033FF6F82}" srcOrd="0" destOrd="0" parTransId="{F23DC95E-059F-4AE8-B3E1-0470E0EB39CB}" sibTransId="{E8B3ED2B-C771-4283-90D6-BA9CE2E1C740}"/>
    <dgm:cxn modelId="{0BD68A39-AC44-4604-8CD9-9BD57EBEFB45}" srcId="{DB7C346D-80CD-4CFA-9D87-254F2D37DFCD}" destId="{291925E1-0EA3-47FA-A904-444781CD7A1B}" srcOrd="2" destOrd="0" parTransId="{A6C7EC7F-1DC4-4ADF-AB94-0157FABF641E}" sibTransId="{4335F71F-3DE8-417D-8CCA-A649AD0A3637}"/>
    <dgm:cxn modelId="{97155C47-1FDD-4C2E-B0B9-D8F52A07E579}" type="presOf" srcId="{F0DA6FDA-2D80-4FC6-885B-518FC0D7494B}" destId="{4CC9FEE2-B728-4EF0-B984-A5535B273983}" srcOrd="0" destOrd="0" presId="urn:microsoft.com/office/officeart/2018/2/layout/IconLabelList"/>
    <dgm:cxn modelId="{85CC5F7B-F56F-499A-963B-95F616C7235E}" srcId="{DB7C346D-80CD-4CFA-9D87-254F2D37DFCD}" destId="{F0DA6FDA-2D80-4FC6-885B-518FC0D7494B}" srcOrd="3" destOrd="0" parTransId="{D3C1AAE6-703E-4389-BDFA-E0F11B77DA4B}" sibTransId="{78E53621-FDE0-47E5-B287-DC1D6AE30075}"/>
    <dgm:cxn modelId="{26950A83-AABA-4D34-A5C4-D1C374165DC3}" srcId="{DB7C346D-80CD-4CFA-9D87-254F2D37DFCD}" destId="{FDDCC963-18EE-4928-86FE-A0F259CABC57}" srcOrd="4" destOrd="0" parTransId="{B367AD32-43E3-4465-9063-B38F6704EF5A}" sibTransId="{12574878-411C-43C7-8C9C-63D05A2E3F76}"/>
    <dgm:cxn modelId="{7978E095-2372-4128-A1CD-111BFAF2D620}" type="presOf" srcId="{FDDCC963-18EE-4928-86FE-A0F259CABC57}" destId="{76307880-987C-4B8F-B02C-2BE3F4993FDB}" srcOrd="0" destOrd="0" presId="urn:microsoft.com/office/officeart/2018/2/layout/IconLabelList"/>
    <dgm:cxn modelId="{42668A99-0F85-4A6F-9EDB-D7555B7BD22E}" type="presOf" srcId="{EF31F8D0-91BB-44A8-A3E9-F8D89FCDB9A0}" destId="{2784D220-8EEB-4A15-BF81-3C8199A1EDF9}" srcOrd="0" destOrd="0" presId="urn:microsoft.com/office/officeart/2018/2/layout/IconLabelList"/>
    <dgm:cxn modelId="{12B92CAF-AFE5-48D6-944B-4A0AC7E12F95}" type="presOf" srcId="{DB7C346D-80CD-4CFA-9D87-254F2D37DFCD}" destId="{D9FC7CBA-B684-4EDF-BD8C-C937624762B3}" srcOrd="0" destOrd="0" presId="urn:microsoft.com/office/officeart/2018/2/layout/IconLabelList"/>
    <dgm:cxn modelId="{278D36B3-8E75-4A9B-BA3A-2DB3C09E39B8}" srcId="{DB7C346D-80CD-4CFA-9D87-254F2D37DFCD}" destId="{EF31F8D0-91BB-44A8-A3E9-F8D89FCDB9A0}" srcOrd="1" destOrd="0" parTransId="{DF89DA2D-33CD-4EA5-8E0B-1088942F580B}" sibTransId="{7AC418E6-4145-4F39-9478-F4AA80F1AC11}"/>
    <dgm:cxn modelId="{C6FD69CE-1ACA-4897-AB59-800B25CCAD60}" type="presOf" srcId="{291925E1-0EA3-47FA-A904-444781CD7A1B}" destId="{3A08C0E6-E7C8-4959-B8B5-68798DBADCC2}" srcOrd="0" destOrd="0" presId="urn:microsoft.com/office/officeart/2018/2/layout/IconLabelList"/>
    <dgm:cxn modelId="{990EAE35-B196-4A58-9143-0B383CAB4F5F}" type="presParOf" srcId="{D9FC7CBA-B684-4EDF-BD8C-C937624762B3}" destId="{8E894B64-CEB5-4919-804E-8B4C6EC13991}" srcOrd="0" destOrd="0" presId="urn:microsoft.com/office/officeart/2018/2/layout/IconLabelList"/>
    <dgm:cxn modelId="{E685BFAE-91BD-47E3-8424-B787729DA5CD}" type="presParOf" srcId="{8E894B64-CEB5-4919-804E-8B4C6EC13991}" destId="{845D9A35-1D24-4F76-BF67-D6D65099837A}" srcOrd="0" destOrd="0" presId="urn:microsoft.com/office/officeart/2018/2/layout/IconLabelList"/>
    <dgm:cxn modelId="{AF7A0236-3F2A-4610-879D-BA62DA8D8C8A}" type="presParOf" srcId="{8E894B64-CEB5-4919-804E-8B4C6EC13991}" destId="{BFD3D1FC-6C09-401A-9C21-E3E33B13768B}" srcOrd="1" destOrd="0" presId="urn:microsoft.com/office/officeart/2018/2/layout/IconLabelList"/>
    <dgm:cxn modelId="{4B318DB4-77B2-41F5-A469-61F327A9BDC2}" type="presParOf" srcId="{8E894B64-CEB5-4919-804E-8B4C6EC13991}" destId="{E833C3B6-2833-4DBE-A20E-C11B6B1B2E84}" srcOrd="2" destOrd="0" presId="urn:microsoft.com/office/officeart/2018/2/layout/IconLabelList"/>
    <dgm:cxn modelId="{4C31633A-0B43-4965-A66D-F19CB07FA960}" type="presParOf" srcId="{D9FC7CBA-B684-4EDF-BD8C-C937624762B3}" destId="{C1C26601-E3C4-4682-B030-49E316B8D2A9}" srcOrd="1" destOrd="0" presId="urn:microsoft.com/office/officeart/2018/2/layout/IconLabelList"/>
    <dgm:cxn modelId="{659239A7-5552-44A5-841F-3E7FB94D96AE}" type="presParOf" srcId="{D9FC7CBA-B684-4EDF-BD8C-C937624762B3}" destId="{35CC2F15-7DF8-4C73-AC87-99841C5C9779}" srcOrd="2" destOrd="0" presId="urn:microsoft.com/office/officeart/2018/2/layout/IconLabelList"/>
    <dgm:cxn modelId="{EBD7E269-27B6-4DE6-B770-CE9CB74E19C3}" type="presParOf" srcId="{35CC2F15-7DF8-4C73-AC87-99841C5C9779}" destId="{9806AFE6-3087-4D8F-B721-94A7E00E135C}" srcOrd="0" destOrd="0" presId="urn:microsoft.com/office/officeart/2018/2/layout/IconLabelList"/>
    <dgm:cxn modelId="{011A63FE-4074-436B-AC1E-BEA4F01B0601}" type="presParOf" srcId="{35CC2F15-7DF8-4C73-AC87-99841C5C9779}" destId="{81CA1102-F52A-4B08-9DD9-05EF6E75BC6D}" srcOrd="1" destOrd="0" presId="urn:microsoft.com/office/officeart/2018/2/layout/IconLabelList"/>
    <dgm:cxn modelId="{A0872AF4-C310-4ACC-BF9F-65FAC1AE75DD}" type="presParOf" srcId="{35CC2F15-7DF8-4C73-AC87-99841C5C9779}" destId="{2784D220-8EEB-4A15-BF81-3C8199A1EDF9}" srcOrd="2" destOrd="0" presId="urn:microsoft.com/office/officeart/2018/2/layout/IconLabelList"/>
    <dgm:cxn modelId="{B0291960-820C-4DA7-8BF4-C142EC555244}" type="presParOf" srcId="{D9FC7CBA-B684-4EDF-BD8C-C937624762B3}" destId="{A0CDF1F4-FA73-4B63-8F42-D00087D78483}" srcOrd="3" destOrd="0" presId="urn:microsoft.com/office/officeart/2018/2/layout/IconLabelList"/>
    <dgm:cxn modelId="{7675CBFE-D218-432F-A4CC-D4693310B07D}" type="presParOf" srcId="{D9FC7CBA-B684-4EDF-BD8C-C937624762B3}" destId="{55AC3949-2E2E-49F5-B41D-BEAA0CFC7F54}" srcOrd="4" destOrd="0" presId="urn:microsoft.com/office/officeart/2018/2/layout/IconLabelList"/>
    <dgm:cxn modelId="{80B3FA56-A6AD-40B3-879A-7F2F4DB3AEE6}" type="presParOf" srcId="{55AC3949-2E2E-49F5-B41D-BEAA0CFC7F54}" destId="{2353C4CB-3788-430D-A9DB-A6B8CFF9F222}" srcOrd="0" destOrd="0" presId="urn:microsoft.com/office/officeart/2018/2/layout/IconLabelList"/>
    <dgm:cxn modelId="{2F34CA60-B040-4775-8D41-98B48525CC91}" type="presParOf" srcId="{55AC3949-2E2E-49F5-B41D-BEAA0CFC7F54}" destId="{809C6A2A-1F54-4DD5-8FC2-AE2F2C8A865C}" srcOrd="1" destOrd="0" presId="urn:microsoft.com/office/officeart/2018/2/layout/IconLabelList"/>
    <dgm:cxn modelId="{BC8EAAFD-1A2E-41AE-B29B-7042B039B63D}" type="presParOf" srcId="{55AC3949-2E2E-49F5-B41D-BEAA0CFC7F54}" destId="{3A08C0E6-E7C8-4959-B8B5-68798DBADCC2}" srcOrd="2" destOrd="0" presId="urn:microsoft.com/office/officeart/2018/2/layout/IconLabelList"/>
    <dgm:cxn modelId="{AF467B52-5601-4354-8051-58BB172F0F3A}" type="presParOf" srcId="{D9FC7CBA-B684-4EDF-BD8C-C937624762B3}" destId="{4BA92622-DEEC-49A8-A142-CEB93BAE17C4}" srcOrd="5" destOrd="0" presId="urn:microsoft.com/office/officeart/2018/2/layout/IconLabelList"/>
    <dgm:cxn modelId="{C801D64A-89FF-45A9-A6E3-C24AC11B012E}" type="presParOf" srcId="{D9FC7CBA-B684-4EDF-BD8C-C937624762B3}" destId="{2EB26ECC-2D91-4B41-8FDF-79FF0B4AF967}" srcOrd="6" destOrd="0" presId="urn:microsoft.com/office/officeart/2018/2/layout/IconLabelList"/>
    <dgm:cxn modelId="{FBC4BE18-E520-4DB6-B255-B4C9A3B81383}" type="presParOf" srcId="{2EB26ECC-2D91-4B41-8FDF-79FF0B4AF967}" destId="{37C54A8C-9774-480F-AD1E-32E3E0FD43E2}" srcOrd="0" destOrd="0" presId="urn:microsoft.com/office/officeart/2018/2/layout/IconLabelList"/>
    <dgm:cxn modelId="{92C3950E-6EE8-4BBB-9EB0-C2220E53B790}" type="presParOf" srcId="{2EB26ECC-2D91-4B41-8FDF-79FF0B4AF967}" destId="{FBCE7C1F-6B9A-495B-85F2-9D3CE73C40DB}" srcOrd="1" destOrd="0" presId="urn:microsoft.com/office/officeart/2018/2/layout/IconLabelList"/>
    <dgm:cxn modelId="{55A1080A-1306-4482-A310-160EABCA1C2C}" type="presParOf" srcId="{2EB26ECC-2D91-4B41-8FDF-79FF0B4AF967}" destId="{4CC9FEE2-B728-4EF0-B984-A5535B273983}" srcOrd="2" destOrd="0" presId="urn:microsoft.com/office/officeart/2018/2/layout/IconLabelList"/>
    <dgm:cxn modelId="{DA0B23C6-B1DD-4DDE-A2FA-246167B8A62D}" type="presParOf" srcId="{D9FC7CBA-B684-4EDF-BD8C-C937624762B3}" destId="{7FBD854D-6392-48F6-943F-F8AEEAFD5E1C}" srcOrd="7" destOrd="0" presId="urn:microsoft.com/office/officeart/2018/2/layout/IconLabelList"/>
    <dgm:cxn modelId="{9235838B-6986-4904-B377-85F0C0CE790A}" type="presParOf" srcId="{D9FC7CBA-B684-4EDF-BD8C-C937624762B3}" destId="{CE7ECBA3-B9F0-4691-8BE7-C90697944155}" srcOrd="8" destOrd="0" presId="urn:microsoft.com/office/officeart/2018/2/layout/IconLabelList"/>
    <dgm:cxn modelId="{DD481E0D-C8EC-4067-B34D-1BE29D7413ED}" type="presParOf" srcId="{CE7ECBA3-B9F0-4691-8BE7-C90697944155}" destId="{304A09C5-0E2E-4661-B99F-7F6B6FF6CEAC}" srcOrd="0" destOrd="0" presId="urn:microsoft.com/office/officeart/2018/2/layout/IconLabelList"/>
    <dgm:cxn modelId="{0358C551-F572-4AF5-AB10-F261600C6D9A}" type="presParOf" srcId="{CE7ECBA3-B9F0-4691-8BE7-C90697944155}" destId="{DA1AE181-6FB6-4866-88E8-8799F05B2F3A}" srcOrd="1" destOrd="0" presId="urn:microsoft.com/office/officeart/2018/2/layout/IconLabelList"/>
    <dgm:cxn modelId="{69152F08-7423-4982-89A4-04D35BD2BDB2}" type="presParOf" srcId="{CE7ECBA3-B9F0-4691-8BE7-C90697944155}" destId="{76307880-987C-4B8F-B02C-2BE3F4993FD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D9A35-1D24-4F76-BF67-D6D65099837A}">
      <dsp:nvSpPr>
        <dsp:cNvPr id="0" name=""/>
        <dsp:cNvSpPr/>
      </dsp:nvSpPr>
      <dsp:spPr>
        <a:xfrm>
          <a:off x="1068743" y="109024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33C3B6-2833-4DBE-A20E-C11B6B1B2E84}">
      <dsp:nvSpPr>
        <dsp:cNvPr id="0" name=""/>
        <dsp:cNvSpPr/>
      </dsp:nvSpPr>
      <dsp:spPr>
        <a:xfrm>
          <a:off x="573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Energy = Smart homes should help us save money by being energy efficient. They should learn the usage of energy pattern and anticipate our needs</a:t>
          </a:r>
          <a:r>
            <a:rPr lang="en-US" sz="1100" kern="1200">
              <a:latin typeface="Calibri Light" panose="020F0302020204030204"/>
            </a:rPr>
            <a:t>.</a:t>
          </a:r>
          <a:endParaRPr lang="en-US" sz="1100" kern="1200"/>
        </a:p>
      </dsp:txBody>
      <dsp:txXfrm>
        <a:off x="573743" y="2226089"/>
        <a:ext cx="1800000" cy="1035000"/>
      </dsp:txXfrm>
    </dsp:sp>
    <dsp:sp modelId="{9806AFE6-3087-4D8F-B721-94A7E00E135C}">
      <dsp:nvSpPr>
        <dsp:cNvPr id="0" name=""/>
        <dsp:cNvSpPr/>
      </dsp:nvSpPr>
      <dsp:spPr>
        <a:xfrm>
          <a:off x="3183743" y="109024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84D220-8EEB-4A15-BF81-3C8199A1EDF9}">
      <dsp:nvSpPr>
        <dsp:cNvPr id="0" name=""/>
        <dsp:cNvSpPr/>
      </dsp:nvSpPr>
      <dsp:spPr>
        <a:xfrm>
          <a:off x="2688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Security = Smart homes should monitor things 24/7, so we don't have to. They should recognize any insecurities that happen and notify us, so that we can review it any </a:t>
          </a:r>
          <a:r>
            <a:rPr lang="en-US" sz="1100" kern="1200">
              <a:latin typeface="Calibri Light" panose="020F0302020204030204"/>
            </a:rPr>
            <a:t>time.</a:t>
          </a:r>
          <a:endParaRPr lang="en-US" sz="1100" kern="1200"/>
        </a:p>
      </dsp:txBody>
      <dsp:txXfrm>
        <a:off x="2688743" y="2226089"/>
        <a:ext cx="1800000" cy="1035000"/>
      </dsp:txXfrm>
    </dsp:sp>
    <dsp:sp modelId="{2353C4CB-3788-430D-A9DB-A6B8CFF9F222}">
      <dsp:nvSpPr>
        <dsp:cNvPr id="0" name=""/>
        <dsp:cNvSpPr/>
      </dsp:nvSpPr>
      <dsp:spPr>
        <a:xfrm>
          <a:off x="5298743" y="1090248"/>
          <a:ext cx="810000" cy="81000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08C0E6-E7C8-4959-B8B5-68798DBADCC2}">
      <dsp:nvSpPr>
        <dsp:cNvPr id="0" name=""/>
        <dsp:cNvSpPr/>
      </dsp:nvSpPr>
      <dsp:spPr>
        <a:xfrm>
          <a:off x="4803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Convenience = Smart homes should ease our access on the things we want to control. Save more time and </a:t>
          </a:r>
          <a:r>
            <a:rPr lang="en-US" sz="1100" kern="1200">
              <a:latin typeface="Calibri Light" panose="020F0302020204030204"/>
            </a:rPr>
            <a:t>enjoyable.</a:t>
          </a:r>
          <a:endParaRPr lang="en-US" sz="1100" kern="1200"/>
        </a:p>
      </dsp:txBody>
      <dsp:txXfrm>
        <a:off x="4803743" y="2226089"/>
        <a:ext cx="1800000" cy="1035000"/>
      </dsp:txXfrm>
    </dsp:sp>
    <dsp:sp modelId="{37C54A8C-9774-480F-AD1E-32E3E0FD43E2}">
      <dsp:nvSpPr>
        <dsp:cNvPr id="0" name=""/>
        <dsp:cNvSpPr/>
      </dsp:nvSpPr>
      <dsp:spPr>
        <a:xfrm>
          <a:off x="7413743" y="109024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C9FEE2-B728-4EF0-B984-A5535B273983}">
      <dsp:nvSpPr>
        <dsp:cNvPr id="0" name=""/>
        <dsp:cNvSpPr/>
      </dsp:nvSpPr>
      <dsp:spPr>
        <a:xfrm>
          <a:off x="6918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Atmosphere = Smart homes should provide a good environment and recognize what the users like or </a:t>
          </a:r>
          <a:r>
            <a:rPr lang="en-US" sz="1100" kern="1200">
              <a:latin typeface="Calibri Light" panose="020F0302020204030204"/>
            </a:rPr>
            <a:t>not.</a:t>
          </a:r>
          <a:endParaRPr lang="en-US" sz="1100" kern="1200"/>
        </a:p>
      </dsp:txBody>
      <dsp:txXfrm>
        <a:off x="6918743" y="2226089"/>
        <a:ext cx="1800000" cy="1035000"/>
      </dsp:txXfrm>
    </dsp:sp>
    <dsp:sp modelId="{304A09C5-0E2E-4661-B99F-7F6B6FF6CEAC}">
      <dsp:nvSpPr>
        <dsp:cNvPr id="0" name=""/>
        <dsp:cNvSpPr/>
      </dsp:nvSpPr>
      <dsp:spPr>
        <a:xfrm>
          <a:off x="9528743" y="1090248"/>
          <a:ext cx="810000" cy="81000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307880-987C-4B8F-B02C-2BE3F4993FDB}">
      <dsp:nvSpPr>
        <dsp:cNvPr id="0" name=""/>
        <dsp:cNvSpPr/>
      </dsp:nvSpPr>
      <dsp:spPr>
        <a:xfrm>
          <a:off x="9033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Entertainment = Smart homes should be entertaining for user to have leisure time at </a:t>
          </a:r>
          <a:r>
            <a:rPr lang="en-US" sz="1100" kern="1200">
              <a:latin typeface="Calibri Light" panose="020F0302020204030204"/>
            </a:rPr>
            <a:t>home.</a:t>
          </a:r>
          <a:endParaRPr lang="en-US" sz="1100" kern="1200"/>
        </a:p>
      </dsp:txBody>
      <dsp:txXfrm>
        <a:off x="9033743" y="2226089"/>
        <a:ext cx="1800000" cy="103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home.howstuffworks.com/home-improvement/energy-efficiency/smart-home1.htm"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2EFB87CD-B3FE-4059-A288-7A7FC0D3B6D1}"/>
              </a:ext>
            </a:extLst>
          </p:cNvPr>
          <p:cNvPicPr>
            <a:picLocks noChangeAspect="1"/>
          </p:cNvPicPr>
          <p:nvPr/>
        </p:nvPicPr>
        <p:blipFill rotWithShape="1">
          <a:blip r:embed="rId2"/>
          <a:srcRect l="649" t="-3913" r="-648" b="15420"/>
          <a:stretch/>
        </p:blipFill>
        <p:spPr>
          <a:xfrm>
            <a:off x="20" y="-385938"/>
            <a:ext cx="12191871" cy="7619736"/>
          </a:xfrm>
          <a:prstGeom prst="rect">
            <a:avLst/>
          </a:prstGeom>
        </p:spPr>
      </p:pic>
      <p:sp>
        <p:nvSpPr>
          <p:cNvPr id="18"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p:cNvSpPr>
            <a:spLocks noGrp="1"/>
          </p:cNvSpPr>
          <p:nvPr>
            <p:ph type="ctrTitle"/>
          </p:nvPr>
        </p:nvSpPr>
        <p:spPr>
          <a:xfrm>
            <a:off x="8061605" y="3677256"/>
            <a:ext cx="3852041" cy="1180914"/>
          </a:xfrm>
        </p:spPr>
        <p:txBody>
          <a:bodyPr>
            <a:normAutofit/>
          </a:bodyPr>
          <a:lstStyle/>
          <a:p>
            <a:r>
              <a:rPr lang="en-US" sz="4000">
                <a:cs typeface="Calibri Light"/>
              </a:rPr>
              <a:t>Team </a:t>
            </a:r>
            <a:r>
              <a:rPr lang="en-US" sz="4000" err="1">
                <a:cs typeface="Calibri Light"/>
              </a:rPr>
              <a:t>Noobcoder</a:t>
            </a:r>
            <a:endParaRPr lang="en-US" sz="4000" err="1"/>
          </a:p>
        </p:txBody>
      </p:sp>
      <p:sp>
        <p:nvSpPr>
          <p:cNvPr id="3" name="Subtitle 2"/>
          <p:cNvSpPr>
            <a:spLocks noGrp="1"/>
          </p:cNvSpPr>
          <p:nvPr>
            <p:ph type="subTitle" idx="1"/>
          </p:nvPr>
        </p:nvSpPr>
        <p:spPr>
          <a:xfrm>
            <a:off x="7743326" y="5123922"/>
            <a:ext cx="4330262" cy="1227569"/>
          </a:xfrm>
        </p:spPr>
        <p:txBody>
          <a:bodyPr vert="horz" lIns="91440" tIns="45720" rIns="91440" bIns="45720" rtlCol="0" anchor="t">
            <a:normAutofit fontScale="85000" lnSpcReduction="10000"/>
          </a:bodyPr>
          <a:lstStyle/>
          <a:p>
            <a:r>
              <a:rPr lang="en-US" sz="2000">
                <a:cs typeface="Calibri"/>
              </a:rPr>
              <a:t>Muhammad Amirul Hakimi Bin </a:t>
            </a:r>
            <a:r>
              <a:rPr lang="en-US" sz="2000" err="1">
                <a:cs typeface="Calibri"/>
              </a:rPr>
              <a:t>Zaprunnizam</a:t>
            </a:r>
            <a:br>
              <a:rPr lang="en-US" sz="2000">
                <a:cs typeface="Calibri"/>
              </a:rPr>
            </a:br>
            <a:r>
              <a:rPr lang="en-US" sz="2000">
                <a:cs typeface="Calibri"/>
              </a:rPr>
              <a:t>Muhammad Iqbal bin Mohd Fauzi</a:t>
            </a:r>
            <a:br>
              <a:rPr lang="en-US" sz="2000">
                <a:cs typeface="Calibri"/>
              </a:rPr>
            </a:br>
            <a:r>
              <a:rPr lang="en-US" sz="2000">
                <a:cs typeface="Calibri"/>
              </a:rPr>
              <a:t>Muhammad Amjad Bin Abdul Malik</a:t>
            </a:r>
            <a:br>
              <a:rPr lang="en-US" sz="2000">
                <a:cs typeface="Calibri"/>
              </a:rPr>
            </a:br>
            <a:r>
              <a:rPr lang="en-US" sz="2000">
                <a:cs typeface="Calibri"/>
              </a:rPr>
              <a:t>Patrick Stephen</a:t>
            </a:r>
            <a:br>
              <a:rPr lang="en-US" sz="2000">
                <a:cs typeface="Calibri"/>
              </a:rPr>
            </a:br>
            <a:r>
              <a:rPr lang="en-US" sz="2000">
                <a:cs typeface="Calibri"/>
              </a:rPr>
              <a:t>Muhammad Farid </a:t>
            </a:r>
            <a:r>
              <a:rPr lang="en-US" sz="2000" err="1">
                <a:cs typeface="Calibri"/>
              </a:rPr>
              <a:t>Izwan</a:t>
            </a:r>
            <a:r>
              <a:rPr lang="en-US" sz="2000">
                <a:cs typeface="Calibri"/>
              </a:rPr>
              <a:t> Bin Mohamad Shabri</a:t>
            </a:r>
            <a:endParaRPr lang="en-US"/>
          </a:p>
        </p:txBody>
      </p:sp>
      <p:cxnSp>
        <p:nvCxnSpPr>
          <p:cNvPr id="20" name="Straight Connector 2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A62F3-769B-4F57-905C-CDB54271D8D7}"/>
              </a:ext>
            </a:extLst>
          </p:cNvPr>
          <p:cNvSpPr>
            <a:spLocks noGrp="1"/>
          </p:cNvSpPr>
          <p:nvPr>
            <p:ph type="title"/>
          </p:nvPr>
        </p:nvSpPr>
        <p:spPr>
          <a:xfrm>
            <a:off x="992206" y="1608667"/>
            <a:ext cx="2823275" cy="4501127"/>
          </a:xfrm>
        </p:spPr>
        <p:txBody>
          <a:bodyPr anchor="t">
            <a:normAutofit/>
          </a:bodyPr>
          <a:lstStyle/>
          <a:p>
            <a:pPr algn="r"/>
            <a:r>
              <a:rPr lang="en-US" sz="3200">
                <a:solidFill>
                  <a:srgbClr val="FFFFFF"/>
                </a:solidFill>
                <a:cs typeface="Calibri Light"/>
              </a:rPr>
              <a:t>Our devices</a:t>
            </a:r>
          </a:p>
        </p:txBody>
      </p:sp>
      <p:sp>
        <p:nvSpPr>
          <p:cNvPr id="3" name="Content Placeholder 2">
            <a:extLst>
              <a:ext uri="{FF2B5EF4-FFF2-40B4-BE49-F238E27FC236}">
                <a16:creationId xmlns:a16="http://schemas.microsoft.com/office/drawing/2014/main" id="{02060835-F2DD-427F-81FC-5144C2FE311E}"/>
              </a:ext>
            </a:extLst>
          </p:cNvPr>
          <p:cNvSpPr>
            <a:spLocks noGrp="1"/>
          </p:cNvSpPr>
          <p:nvPr>
            <p:ph sz="half" idx="1"/>
          </p:nvPr>
        </p:nvSpPr>
        <p:spPr>
          <a:xfrm>
            <a:off x="4547698" y="1608667"/>
            <a:ext cx="3421958" cy="4501127"/>
          </a:xfrm>
        </p:spPr>
        <p:txBody>
          <a:bodyPr vert="horz" lIns="91440" tIns="45720" rIns="91440" bIns="45720" rtlCol="0">
            <a:normAutofit/>
          </a:bodyPr>
          <a:lstStyle/>
          <a:p>
            <a:r>
              <a:rPr lang="en-US" sz="2000">
                <a:cs typeface="Calibri" panose="020F0502020204030204"/>
              </a:rPr>
              <a:t>Home Technology</a:t>
            </a:r>
          </a:p>
          <a:p>
            <a:pPr>
              <a:buFont typeface="Wingdings" panose="020B0604020202020204" pitchFamily="34" charset="0"/>
              <a:buChar char="Ø"/>
            </a:pPr>
            <a:r>
              <a:rPr lang="en-US" sz="2000">
                <a:cs typeface="Calibri" panose="020F0502020204030204"/>
              </a:rPr>
              <a:t>Heating </a:t>
            </a:r>
          </a:p>
          <a:p>
            <a:pPr>
              <a:buFont typeface="Wingdings" panose="020B0604020202020204" pitchFamily="34" charset="0"/>
              <a:buChar char="Ø"/>
            </a:pPr>
            <a:r>
              <a:rPr lang="en-US" sz="2000">
                <a:cs typeface="Calibri" panose="020F0502020204030204"/>
              </a:rPr>
              <a:t>Light</a:t>
            </a:r>
          </a:p>
          <a:p>
            <a:pPr>
              <a:buFont typeface="Wingdings" panose="020B0604020202020204" pitchFamily="34" charset="0"/>
              <a:buChar char="Ø"/>
            </a:pPr>
            <a:r>
              <a:rPr lang="en-US" sz="2000">
                <a:cs typeface="Calibri" panose="020F0502020204030204"/>
              </a:rPr>
              <a:t>Ventilation</a:t>
            </a:r>
          </a:p>
          <a:p>
            <a:pPr>
              <a:buFont typeface="Wingdings" panose="020B0604020202020204" pitchFamily="34" charset="0"/>
              <a:buChar char="Ø"/>
            </a:pPr>
            <a:r>
              <a:rPr lang="en-US" sz="2000">
                <a:cs typeface="Calibri" panose="020F0502020204030204"/>
              </a:rPr>
              <a:t>Windows </a:t>
            </a:r>
          </a:p>
          <a:p>
            <a:pPr>
              <a:buFont typeface="Wingdings" panose="020B0604020202020204" pitchFamily="34" charset="0"/>
              <a:buChar char="Ø"/>
            </a:pPr>
            <a:r>
              <a:rPr lang="en-US" sz="2000">
                <a:cs typeface="Calibri" panose="020F0502020204030204"/>
              </a:rPr>
              <a:t>Door</a:t>
            </a:r>
          </a:p>
          <a:p>
            <a:pPr>
              <a:buFont typeface="Wingdings" panose="020B0604020202020204" pitchFamily="34" charset="0"/>
              <a:buChar char="Ø"/>
            </a:pPr>
            <a:endParaRPr lang="en-US" sz="2000">
              <a:cs typeface="Calibri" panose="020F0502020204030204"/>
            </a:endParaRPr>
          </a:p>
          <a:p>
            <a:r>
              <a:rPr lang="en-US" sz="2000">
                <a:cs typeface="Calibri" panose="020F0502020204030204"/>
              </a:rPr>
              <a:t>Home Appliances</a:t>
            </a:r>
          </a:p>
          <a:p>
            <a:pPr>
              <a:buFont typeface="Wingdings" panose="020B0604020202020204" pitchFamily="34" charset="0"/>
              <a:buChar char="Ø"/>
            </a:pPr>
            <a:r>
              <a:rPr lang="en-US" sz="2000">
                <a:cs typeface="Calibri" panose="020F0502020204030204"/>
              </a:rPr>
              <a:t>Oven</a:t>
            </a:r>
          </a:p>
          <a:p>
            <a:pPr>
              <a:buFont typeface="Wingdings" panose="020B0604020202020204" pitchFamily="34" charset="0"/>
              <a:buChar char="Ø"/>
            </a:pPr>
            <a:r>
              <a:rPr lang="en-US" sz="2000">
                <a:cs typeface="Calibri" panose="020F0502020204030204"/>
              </a:rPr>
              <a:t>Fridge </a:t>
            </a:r>
          </a:p>
          <a:p>
            <a:pPr>
              <a:buFont typeface="Wingdings" panose="020B0604020202020204" pitchFamily="34" charset="0"/>
              <a:buChar char="Ø"/>
            </a:pPr>
            <a:r>
              <a:rPr lang="en-US" sz="2000">
                <a:cs typeface="Calibri" panose="020F0502020204030204"/>
              </a:rPr>
              <a:t>Washing Machine</a:t>
            </a:r>
          </a:p>
          <a:p>
            <a:endParaRPr lang="en-US" sz="2000">
              <a:cs typeface="Calibri" panose="020F0502020204030204"/>
            </a:endParaRPr>
          </a:p>
          <a:p>
            <a:pPr marL="0" indent="0">
              <a:buNone/>
            </a:pPr>
            <a:endParaRPr lang="en-US" sz="2000">
              <a:cs typeface="Calibri" panose="020F0502020204030204"/>
            </a:endParaRPr>
          </a:p>
        </p:txBody>
      </p:sp>
      <p:sp>
        <p:nvSpPr>
          <p:cNvPr id="4" name="Content Placeholder 3">
            <a:extLst>
              <a:ext uri="{FF2B5EF4-FFF2-40B4-BE49-F238E27FC236}">
                <a16:creationId xmlns:a16="http://schemas.microsoft.com/office/drawing/2014/main" id="{B3BC8ED0-3BCC-4C20-BF8E-849C4093854B}"/>
              </a:ext>
            </a:extLst>
          </p:cNvPr>
          <p:cNvSpPr>
            <a:spLocks noGrp="1"/>
          </p:cNvSpPr>
          <p:nvPr>
            <p:ph sz="half" idx="2"/>
          </p:nvPr>
        </p:nvSpPr>
        <p:spPr>
          <a:xfrm>
            <a:off x="8289696" y="1608667"/>
            <a:ext cx="3421957" cy="4501127"/>
          </a:xfrm>
        </p:spPr>
        <p:txBody>
          <a:bodyPr vert="horz" lIns="91440" tIns="45720" rIns="91440" bIns="45720" rtlCol="0">
            <a:normAutofit/>
          </a:bodyPr>
          <a:lstStyle/>
          <a:p>
            <a:r>
              <a:rPr lang="en-US" sz="2000">
                <a:cs typeface="Calibri" panose="020F0502020204030204"/>
              </a:rPr>
              <a:t>Consumer Electronic</a:t>
            </a:r>
          </a:p>
          <a:p>
            <a:pPr>
              <a:buFont typeface="Wingdings" panose="020B0604020202020204" pitchFamily="34" charset="0"/>
              <a:buChar char="Ø"/>
            </a:pPr>
            <a:r>
              <a:rPr lang="en-US" sz="2000">
                <a:cs typeface="Calibri" panose="020F0502020204030204"/>
              </a:rPr>
              <a:t>Video and Audio devices</a:t>
            </a:r>
          </a:p>
          <a:p>
            <a:r>
              <a:rPr lang="en-US" sz="2000">
                <a:cs typeface="Calibri" panose="020F0502020204030204"/>
              </a:rPr>
              <a:t>Communication Equipment</a:t>
            </a:r>
          </a:p>
          <a:p>
            <a:pPr>
              <a:buFont typeface="Wingdings" panose="020B0604020202020204" pitchFamily="34" charset="0"/>
              <a:buChar char="Ø"/>
            </a:pPr>
            <a:r>
              <a:rPr lang="en-US" sz="2000">
                <a:cs typeface="Calibri" panose="020F0502020204030204"/>
              </a:rPr>
              <a:t>Telephone</a:t>
            </a:r>
          </a:p>
          <a:p>
            <a:pPr>
              <a:buFont typeface="Wingdings" panose="020B0604020202020204" pitchFamily="34" charset="0"/>
              <a:buChar char="Ø"/>
            </a:pPr>
            <a:r>
              <a:rPr lang="en-US" sz="2000">
                <a:cs typeface="Calibri" panose="020F0502020204030204"/>
              </a:rPr>
              <a:t>Pc</a:t>
            </a:r>
          </a:p>
          <a:p>
            <a:pPr>
              <a:buFont typeface="Wingdings" panose="020B0604020202020204" pitchFamily="34" charset="0"/>
              <a:buChar char="Ø"/>
            </a:pPr>
            <a:r>
              <a:rPr lang="en-US" sz="2000">
                <a:cs typeface="Calibri" panose="020F0502020204030204"/>
              </a:rPr>
              <a:t>Internet</a:t>
            </a:r>
          </a:p>
          <a:p>
            <a:r>
              <a:rPr lang="en-US" sz="2000">
                <a:cs typeface="Calibri" panose="020F0502020204030204"/>
              </a:rPr>
              <a:t>Electric</a:t>
            </a:r>
          </a:p>
          <a:p>
            <a:pPr>
              <a:buFont typeface="Wingdings" panose="020B0604020202020204" pitchFamily="34" charset="0"/>
              <a:buChar char="Ø"/>
            </a:pPr>
            <a:r>
              <a:rPr lang="en-US" sz="2000">
                <a:cs typeface="Calibri" panose="020F0502020204030204"/>
              </a:rPr>
              <a:t>Switch</a:t>
            </a:r>
          </a:p>
          <a:p>
            <a:pPr>
              <a:buFont typeface="Wingdings" panose="020B0604020202020204" pitchFamily="34" charset="0"/>
              <a:buChar char="Ø"/>
            </a:pPr>
            <a:r>
              <a:rPr lang="en-US" sz="2000">
                <a:cs typeface="Calibri" panose="020F0502020204030204"/>
              </a:rPr>
              <a:t>Socket</a:t>
            </a:r>
          </a:p>
          <a:p>
            <a:pPr>
              <a:buFont typeface="Wingdings" panose="020B0604020202020204" pitchFamily="34" charset="0"/>
              <a:buChar char="Ø"/>
            </a:pPr>
            <a:r>
              <a:rPr lang="en-US" sz="2000">
                <a:cs typeface="Calibri" panose="020F0502020204030204"/>
              </a:rPr>
              <a:t>Powerline</a:t>
            </a:r>
          </a:p>
        </p:txBody>
      </p:sp>
    </p:spTree>
    <p:extLst>
      <p:ext uri="{BB962C8B-B14F-4D97-AF65-F5344CB8AC3E}">
        <p14:creationId xmlns:p14="http://schemas.microsoft.com/office/powerpoint/2010/main" val="102107222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E2D6-97DB-4676-A02D-80DD166FBE23}"/>
              </a:ext>
            </a:extLst>
          </p:cNvPr>
          <p:cNvSpPr>
            <a:spLocks noGrp="1"/>
          </p:cNvSpPr>
          <p:nvPr>
            <p:ph type="title"/>
          </p:nvPr>
        </p:nvSpPr>
        <p:spPr>
          <a:xfrm>
            <a:off x="838200" y="365125"/>
            <a:ext cx="10515600" cy="800630"/>
          </a:xfrm>
        </p:spPr>
        <p:txBody>
          <a:bodyPr/>
          <a:lstStyle/>
          <a:p>
            <a:r>
              <a:rPr lang="en-US">
                <a:cs typeface="Calibri Light"/>
              </a:rPr>
              <a:t>ARCHITECTURAL OVERVIEW</a:t>
            </a:r>
            <a:endParaRPr lang="en-US"/>
          </a:p>
        </p:txBody>
      </p:sp>
      <p:pic>
        <p:nvPicPr>
          <p:cNvPr id="6" name="Picture 6" descr="Diagram, schematic&#10;&#10;Description automatically generated">
            <a:extLst>
              <a:ext uri="{FF2B5EF4-FFF2-40B4-BE49-F238E27FC236}">
                <a16:creationId xmlns:a16="http://schemas.microsoft.com/office/drawing/2014/main" id="{533502B8-DD9B-4ED2-99CF-3129177EC644}"/>
              </a:ext>
            </a:extLst>
          </p:cNvPr>
          <p:cNvPicPr>
            <a:picLocks noGrp="1" noChangeAspect="1"/>
          </p:cNvPicPr>
          <p:nvPr>
            <p:ph idx="1"/>
          </p:nvPr>
        </p:nvPicPr>
        <p:blipFill>
          <a:blip r:embed="rId2"/>
          <a:stretch>
            <a:fillRect/>
          </a:stretch>
        </p:blipFill>
        <p:spPr>
          <a:xfrm>
            <a:off x="2911694" y="1604936"/>
            <a:ext cx="5238750" cy="3505200"/>
          </a:xfrm>
        </p:spPr>
      </p:pic>
      <p:sp>
        <p:nvSpPr>
          <p:cNvPr id="7" name="TextBox 6">
            <a:extLst>
              <a:ext uri="{FF2B5EF4-FFF2-40B4-BE49-F238E27FC236}">
                <a16:creationId xmlns:a16="http://schemas.microsoft.com/office/drawing/2014/main" id="{424A740A-8373-4F57-801F-F3E55B803237}"/>
              </a:ext>
            </a:extLst>
          </p:cNvPr>
          <p:cNvSpPr txBox="1"/>
          <p:nvPr/>
        </p:nvSpPr>
        <p:spPr>
          <a:xfrm>
            <a:off x="4225159" y="5552089"/>
            <a:ext cx="38599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666666"/>
                </a:solidFill>
                <a:latin typeface="Verdana"/>
                <a:ea typeface="Verdana"/>
                <a:cs typeface="Verdana"/>
              </a:rPr>
              <a:t>Home Automation System[5]</a:t>
            </a:r>
            <a:endParaRPr lang="en-US"/>
          </a:p>
        </p:txBody>
      </p:sp>
    </p:spTree>
    <p:extLst>
      <p:ext uri="{BB962C8B-B14F-4D97-AF65-F5344CB8AC3E}">
        <p14:creationId xmlns:p14="http://schemas.microsoft.com/office/powerpoint/2010/main" val="667508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DB5F919D-B48D-4B4E-BA8A-656E0C9AC2E1}"/>
              </a:ext>
            </a:extLst>
          </p:cNvPr>
          <p:cNvPicPr>
            <a:picLocks noChangeAspect="1"/>
          </p:cNvPicPr>
          <p:nvPr/>
        </p:nvPicPr>
        <p:blipFill>
          <a:blip r:embed="rId2"/>
          <a:stretch>
            <a:fillRect/>
          </a:stretch>
        </p:blipFill>
        <p:spPr>
          <a:xfrm>
            <a:off x="3541986" y="1550284"/>
            <a:ext cx="5108027" cy="3428982"/>
          </a:xfrm>
          <a:prstGeom prst="rect">
            <a:avLst/>
          </a:prstGeom>
        </p:spPr>
      </p:pic>
      <p:pic>
        <p:nvPicPr>
          <p:cNvPr id="3" name="Picture 3" descr="Logo&#10;&#10;Description automatically generated">
            <a:extLst>
              <a:ext uri="{FF2B5EF4-FFF2-40B4-BE49-F238E27FC236}">
                <a16:creationId xmlns:a16="http://schemas.microsoft.com/office/drawing/2014/main" id="{68E80B70-908F-4160-BAC6-F57FBB26DFBB}"/>
              </a:ext>
            </a:extLst>
          </p:cNvPr>
          <p:cNvPicPr>
            <a:picLocks noChangeAspect="1"/>
          </p:cNvPicPr>
          <p:nvPr/>
        </p:nvPicPr>
        <p:blipFill>
          <a:blip r:embed="rId3"/>
          <a:stretch>
            <a:fillRect/>
          </a:stretch>
        </p:blipFill>
        <p:spPr>
          <a:xfrm>
            <a:off x="1820918" y="531012"/>
            <a:ext cx="8169164" cy="948078"/>
          </a:xfrm>
          <a:prstGeom prst="rect">
            <a:avLst/>
          </a:prstGeom>
        </p:spPr>
      </p:pic>
      <p:pic>
        <p:nvPicPr>
          <p:cNvPr id="4" name="Picture 4" descr="A picture containing logo&#10;&#10;Description automatically generated">
            <a:extLst>
              <a:ext uri="{FF2B5EF4-FFF2-40B4-BE49-F238E27FC236}">
                <a16:creationId xmlns:a16="http://schemas.microsoft.com/office/drawing/2014/main" id="{69F3A1AA-3CA5-4070-A829-7A55E62DD56F}"/>
              </a:ext>
            </a:extLst>
          </p:cNvPr>
          <p:cNvPicPr>
            <a:picLocks noChangeAspect="1"/>
          </p:cNvPicPr>
          <p:nvPr/>
        </p:nvPicPr>
        <p:blipFill>
          <a:blip r:embed="rId4"/>
          <a:stretch>
            <a:fillRect/>
          </a:stretch>
        </p:blipFill>
        <p:spPr>
          <a:xfrm>
            <a:off x="1978572" y="4979947"/>
            <a:ext cx="8655269" cy="1115381"/>
          </a:xfrm>
          <a:prstGeom prst="rect">
            <a:avLst/>
          </a:prstGeom>
        </p:spPr>
      </p:pic>
    </p:spTree>
    <p:extLst>
      <p:ext uri="{BB962C8B-B14F-4D97-AF65-F5344CB8AC3E}">
        <p14:creationId xmlns:p14="http://schemas.microsoft.com/office/powerpoint/2010/main" val="2995131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AB7CC26D-C128-47D6-B772-EFF0A7923E64}"/>
              </a:ext>
            </a:extLst>
          </p:cNvPr>
          <p:cNvSpPr>
            <a:spLocks noGrp="1"/>
          </p:cNvSpPr>
          <p:nvPr>
            <p:ph type="title"/>
          </p:nvPr>
        </p:nvSpPr>
        <p:spPr>
          <a:xfrm>
            <a:off x="801340" y="802955"/>
            <a:ext cx="4977976" cy="1454051"/>
          </a:xfrm>
        </p:spPr>
        <p:txBody>
          <a:bodyPr>
            <a:normAutofit/>
          </a:bodyPr>
          <a:lstStyle/>
          <a:p>
            <a:r>
              <a:rPr lang="en-US">
                <a:solidFill>
                  <a:srgbClr val="000000"/>
                </a:solidFill>
                <a:ea typeface="+mj-lt"/>
                <a:cs typeface="+mj-lt"/>
              </a:rPr>
              <a:t>Technologies Used In Connected Home </a:t>
            </a:r>
            <a:endParaRPr lang="en-US">
              <a:solidFill>
                <a:srgbClr val="000000"/>
              </a:solidFill>
            </a:endParaRPr>
          </a:p>
        </p:txBody>
      </p:sp>
      <p:sp>
        <p:nvSpPr>
          <p:cNvPr id="3" name="Content Placeholder 2">
            <a:extLst>
              <a:ext uri="{FF2B5EF4-FFF2-40B4-BE49-F238E27FC236}">
                <a16:creationId xmlns:a16="http://schemas.microsoft.com/office/drawing/2014/main" id="{BC4F96BC-6C6D-496B-B1E5-9B11CB596026}"/>
              </a:ext>
            </a:extLst>
          </p:cNvPr>
          <p:cNvSpPr>
            <a:spLocks noGrp="1"/>
          </p:cNvSpPr>
          <p:nvPr>
            <p:ph idx="1"/>
          </p:nvPr>
        </p:nvSpPr>
        <p:spPr>
          <a:xfrm>
            <a:off x="797809" y="2421682"/>
            <a:ext cx="4977578" cy="3639289"/>
          </a:xfrm>
        </p:spPr>
        <p:txBody>
          <a:bodyPr vert="horz" lIns="91440" tIns="45720" rIns="91440" bIns="45720" rtlCol="0" anchor="ctr">
            <a:normAutofit/>
          </a:bodyPr>
          <a:lstStyle/>
          <a:p>
            <a:endParaRPr lang="en-US" sz="1400">
              <a:solidFill>
                <a:srgbClr val="000000"/>
              </a:solidFill>
              <a:cs typeface="Calibri"/>
            </a:endParaRPr>
          </a:p>
          <a:p>
            <a:r>
              <a:rPr lang="en-US" sz="1400">
                <a:solidFill>
                  <a:srgbClr val="000000"/>
                </a:solidFill>
                <a:ea typeface="+mn-lt"/>
                <a:cs typeface="+mn-lt"/>
              </a:rPr>
              <a:t>RFID – Radio Frequency Identification: RFID technology using wireless RF bi-directional transmission of data between the reader and tag</a:t>
            </a:r>
          </a:p>
          <a:p>
            <a:r>
              <a:rPr lang="en-US" sz="1400">
                <a:solidFill>
                  <a:srgbClr val="000000"/>
                </a:solidFill>
                <a:ea typeface="+mn-lt"/>
                <a:cs typeface="+mn-lt"/>
              </a:rPr>
              <a:t> IP – Internet Protocol: Wi-Fi is the fast and reliable wireless communication, with a range of around 25m. </a:t>
            </a:r>
          </a:p>
          <a:p>
            <a:r>
              <a:rPr lang="en-US" sz="1400">
                <a:solidFill>
                  <a:srgbClr val="000000"/>
                </a:solidFill>
                <a:ea typeface="+mn-lt"/>
                <a:cs typeface="+mn-lt"/>
              </a:rPr>
              <a:t>Zigbee is a wireless protocol which operates in a mesh network and uses a device to relay a signal to other devices, strengthening and expanding the network. </a:t>
            </a:r>
          </a:p>
          <a:p>
            <a:r>
              <a:rPr lang="en-US" sz="1400">
                <a:solidFill>
                  <a:srgbClr val="000000"/>
                </a:solidFill>
                <a:ea typeface="+mn-lt"/>
                <a:cs typeface="+mn-lt"/>
              </a:rPr>
              <a:t>Z-Wave is similar  to Zigbee and this is an open source mesh network protocol.</a:t>
            </a:r>
          </a:p>
          <a:p>
            <a:r>
              <a:rPr lang="en-US" sz="1400">
                <a:solidFill>
                  <a:srgbClr val="000000"/>
                </a:solidFill>
                <a:ea typeface="+mn-lt"/>
                <a:cs typeface="+mn-lt"/>
              </a:rPr>
              <a:t>Z-wave is roughly 6 times slower than Zigbee. </a:t>
            </a:r>
            <a:endParaRPr lang="en-US" sz="1400">
              <a:solidFill>
                <a:srgbClr val="000000"/>
              </a:solidFill>
              <a:cs typeface="Calibri"/>
            </a:endParaRPr>
          </a:p>
          <a:p>
            <a:r>
              <a:rPr lang="en-US" sz="1400">
                <a:solidFill>
                  <a:srgbClr val="000000"/>
                </a:solidFill>
                <a:ea typeface="+mn-lt"/>
                <a:cs typeface="+mn-lt"/>
              </a:rPr>
              <a:t> WSN – Wireless Sensor Networks: Wireless Sensor Networks (WSNs) [6]</a:t>
            </a:r>
            <a:endParaRPr lang="en-US" sz="1400">
              <a:solidFill>
                <a:srgbClr val="000000"/>
              </a:solidFill>
              <a:cs typeface="Calibri"/>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tream">
            <a:extLst>
              <a:ext uri="{FF2B5EF4-FFF2-40B4-BE49-F238E27FC236}">
                <a16:creationId xmlns:a16="http://schemas.microsoft.com/office/drawing/2014/main" id="{76FF7A29-909E-442A-A48E-55D6049AA1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47530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20">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22" name="Picture 21">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3" name="Oval 22">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752F8B8-821E-46DC-88EF-0197ABA817B7}"/>
              </a:ext>
            </a:extLst>
          </p:cNvPr>
          <p:cNvSpPr>
            <a:spLocks noGrp="1"/>
          </p:cNvSpPr>
          <p:nvPr>
            <p:ph type="title"/>
          </p:nvPr>
        </p:nvSpPr>
        <p:spPr>
          <a:xfrm>
            <a:off x="1179226" y="448056"/>
            <a:ext cx="9833548" cy="1066802"/>
          </a:xfrm>
        </p:spPr>
        <p:txBody>
          <a:bodyPr>
            <a:normAutofit/>
          </a:bodyPr>
          <a:lstStyle/>
          <a:p>
            <a:r>
              <a:rPr lang="en-US" sz="4000">
                <a:solidFill>
                  <a:srgbClr val="3F3F3F"/>
                </a:solidFill>
                <a:cs typeface="Calibri Light"/>
              </a:rPr>
              <a:t>Advantages of Smart Home </a:t>
            </a:r>
            <a:r>
              <a:rPr lang="en-US" sz="1800">
                <a:solidFill>
                  <a:srgbClr val="3F3F3F"/>
                </a:solidFill>
                <a:cs typeface="Calibri Light"/>
              </a:rPr>
              <a:t>[7]</a:t>
            </a:r>
            <a:endParaRPr lang="en-US" sz="1800">
              <a:solidFill>
                <a:srgbClr val="3F3F3F"/>
              </a:solidFill>
            </a:endParaRPr>
          </a:p>
        </p:txBody>
      </p:sp>
      <p:sp>
        <p:nvSpPr>
          <p:cNvPr id="3" name="Content Placeholder 2">
            <a:extLst>
              <a:ext uri="{FF2B5EF4-FFF2-40B4-BE49-F238E27FC236}">
                <a16:creationId xmlns:a16="http://schemas.microsoft.com/office/drawing/2014/main" id="{97A9B3BB-DD8F-4FD9-9979-112EDB692A1E}"/>
              </a:ext>
            </a:extLst>
          </p:cNvPr>
          <p:cNvSpPr>
            <a:spLocks noGrp="1"/>
          </p:cNvSpPr>
          <p:nvPr>
            <p:ph idx="1"/>
          </p:nvPr>
        </p:nvSpPr>
        <p:spPr>
          <a:xfrm>
            <a:off x="1179226" y="3049325"/>
            <a:ext cx="9833548" cy="2945574"/>
          </a:xfrm>
        </p:spPr>
        <p:txBody>
          <a:bodyPr vert="horz" lIns="91440" tIns="45720" rIns="91440" bIns="45720" rtlCol="0" anchor="ctr">
            <a:normAutofit/>
          </a:bodyPr>
          <a:lstStyle/>
          <a:p>
            <a:pPr marL="0" indent="0">
              <a:buNone/>
            </a:pPr>
            <a:r>
              <a:rPr lang="en-US" sz="2400">
                <a:solidFill>
                  <a:srgbClr val="FFFFFF"/>
                </a:solidFill>
                <a:ea typeface="+mn-lt"/>
                <a:cs typeface="+mn-lt"/>
              </a:rPr>
              <a:t>•Managing all of your home devices from one place </a:t>
            </a:r>
            <a:endParaRPr lang="en-US" sz="2400">
              <a:solidFill>
                <a:srgbClr val="FFFFFF"/>
              </a:solidFill>
              <a:cs typeface="Calibri" panose="020F0502020204030204"/>
            </a:endParaRPr>
          </a:p>
          <a:p>
            <a:pPr marL="0" indent="0">
              <a:buNone/>
            </a:pPr>
            <a:r>
              <a:rPr lang="en-US" sz="2400">
                <a:solidFill>
                  <a:srgbClr val="FFFFFF"/>
                </a:solidFill>
                <a:ea typeface="+mn-lt"/>
                <a:cs typeface="+mn-lt"/>
              </a:rPr>
              <a:t>•Maximizing home security</a:t>
            </a:r>
            <a:endParaRPr lang="en-US" sz="2400">
              <a:solidFill>
                <a:srgbClr val="FFFFFF"/>
              </a:solidFill>
              <a:cs typeface="Calibri" panose="020F0502020204030204"/>
            </a:endParaRPr>
          </a:p>
          <a:p>
            <a:pPr marL="0" indent="0">
              <a:buNone/>
            </a:pPr>
            <a:r>
              <a:rPr lang="en-US" sz="2400">
                <a:solidFill>
                  <a:srgbClr val="FFFFFF"/>
                </a:solidFill>
                <a:ea typeface="+mn-lt"/>
                <a:cs typeface="+mn-lt"/>
              </a:rPr>
              <a:t>• Increased energy efficiency</a:t>
            </a:r>
            <a:endParaRPr lang="en-US" sz="2400">
              <a:solidFill>
                <a:srgbClr val="FFFFFF"/>
              </a:solidFill>
              <a:cs typeface="Calibri" panose="020F0502020204030204"/>
            </a:endParaRPr>
          </a:p>
          <a:p>
            <a:pPr marL="0" indent="0">
              <a:buNone/>
            </a:pPr>
            <a:r>
              <a:rPr lang="en-US" sz="2400">
                <a:solidFill>
                  <a:srgbClr val="FFFFFF"/>
                </a:solidFill>
                <a:ea typeface="+mn-lt"/>
                <a:cs typeface="+mn-lt"/>
              </a:rPr>
              <a:t>• Improved appliance functionality </a:t>
            </a:r>
            <a:endParaRPr lang="en-US" sz="2400">
              <a:solidFill>
                <a:srgbClr val="FFFFFF"/>
              </a:solidFill>
              <a:cs typeface="Calibri"/>
            </a:endParaRPr>
          </a:p>
          <a:p>
            <a:pPr marL="0" indent="0">
              <a:buNone/>
            </a:pPr>
            <a:r>
              <a:rPr lang="en-US" sz="2400">
                <a:solidFill>
                  <a:srgbClr val="FFFFFF"/>
                </a:solidFill>
                <a:ea typeface="+mn-lt"/>
                <a:cs typeface="+mn-lt"/>
              </a:rPr>
              <a:t>•Home management insights </a:t>
            </a:r>
            <a:endParaRPr lang="en-US" sz="2400">
              <a:solidFill>
                <a:srgbClr val="FFFFFF"/>
              </a:solidFill>
              <a:cs typeface="Calibri"/>
            </a:endParaRPr>
          </a:p>
          <a:p>
            <a:pPr marL="0" indent="0">
              <a:buNone/>
            </a:pPr>
            <a:endParaRPr lang="en-US" sz="2400">
              <a:solidFill>
                <a:srgbClr val="FFFFFF"/>
              </a:solidFill>
              <a:cs typeface="Calibri"/>
            </a:endParaRPr>
          </a:p>
          <a:p>
            <a:endParaRPr lang="en-US" sz="2400">
              <a:solidFill>
                <a:srgbClr val="FFFFFF"/>
              </a:solidFill>
              <a:cs typeface="Calibri"/>
            </a:endParaRPr>
          </a:p>
        </p:txBody>
      </p:sp>
    </p:spTree>
    <p:extLst>
      <p:ext uri="{BB962C8B-B14F-4D97-AF65-F5344CB8AC3E}">
        <p14:creationId xmlns:p14="http://schemas.microsoft.com/office/powerpoint/2010/main" val="31656303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26" name="Picture 25">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7" name="Oval 26">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3398CA4-7BA2-4E54-88B5-A2EB2AE52C33}"/>
              </a:ext>
            </a:extLst>
          </p:cNvPr>
          <p:cNvSpPr>
            <a:spLocks noGrp="1"/>
          </p:cNvSpPr>
          <p:nvPr>
            <p:ph type="title"/>
          </p:nvPr>
        </p:nvSpPr>
        <p:spPr>
          <a:xfrm>
            <a:off x="1179226" y="448056"/>
            <a:ext cx="9833548" cy="1066802"/>
          </a:xfrm>
        </p:spPr>
        <p:txBody>
          <a:bodyPr>
            <a:normAutofit/>
          </a:bodyPr>
          <a:lstStyle/>
          <a:p>
            <a:r>
              <a:rPr lang="en-US" sz="4000">
                <a:solidFill>
                  <a:srgbClr val="3F3F3F"/>
                </a:solidFill>
                <a:cs typeface="Calibri Light"/>
              </a:rPr>
              <a:t>Disadvantages of Smart Home </a:t>
            </a:r>
            <a:r>
              <a:rPr lang="en-US" sz="1600">
                <a:solidFill>
                  <a:srgbClr val="3F3F3F"/>
                </a:solidFill>
                <a:cs typeface="Calibri Light"/>
              </a:rPr>
              <a:t>[4]</a:t>
            </a:r>
          </a:p>
        </p:txBody>
      </p:sp>
      <p:sp>
        <p:nvSpPr>
          <p:cNvPr id="3" name="Content Placeholder 2">
            <a:extLst>
              <a:ext uri="{FF2B5EF4-FFF2-40B4-BE49-F238E27FC236}">
                <a16:creationId xmlns:a16="http://schemas.microsoft.com/office/drawing/2014/main" id="{9488FB2A-81F0-4D36-8596-D96F6786075F}"/>
              </a:ext>
            </a:extLst>
          </p:cNvPr>
          <p:cNvSpPr>
            <a:spLocks noGrp="1"/>
          </p:cNvSpPr>
          <p:nvPr>
            <p:ph idx="1"/>
          </p:nvPr>
        </p:nvSpPr>
        <p:spPr>
          <a:xfrm>
            <a:off x="1179226" y="3049325"/>
            <a:ext cx="9833548" cy="2945574"/>
          </a:xfrm>
        </p:spPr>
        <p:txBody>
          <a:bodyPr vert="horz" lIns="91440" tIns="45720" rIns="91440" bIns="45720" rtlCol="0" anchor="ctr">
            <a:normAutofit/>
          </a:bodyPr>
          <a:lstStyle/>
          <a:p>
            <a:r>
              <a:rPr lang="en-US" sz="1300">
                <a:solidFill>
                  <a:srgbClr val="FFFFFF"/>
                </a:solidFill>
                <a:cs typeface="Calibri"/>
              </a:rPr>
              <a:t>Higher installation and operating cost</a:t>
            </a:r>
          </a:p>
          <a:p>
            <a:pPr marL="0" indent="0">
              <a:buNone/>
            </a:pPr>
            <a:endParaRPr lang="en-US" sz="1300">
              <a:solidFill>
                <a:srgbClr val="FFFFFF"/>
              </a:solidFill>
              <a:cs typeface="Calibri"/>
            </a:endParaRPr>
          </a:p>
          <a:p>
            <a:r>
              <a:rPr lang="en-US" sz="1300">
                <a:solidFill>
                  <a:srgbClr val="FFFFFF"/>
                </a:solidFill>
                <a:cs typeface="Calibri"/>
              </a:rPr>
              <a:t>Voice based home smart system is low accuracy</a:t>
            </a:r>
          </a:p>
          <a:p>
            <a:pPr marL="0" indent="0">
              <a:buNone/>
            </a:pPr>
            <a:endParaRPr lang="en-US" sz="1300">
              <a:solidFill>
                <a:srgbClr val="FFFFFF"/>
              </a:solidFill>
              <a:cs typeface="Calibri"/>
            </a:endParaRPr>
          </a:p>
          <a:p>
            <a:r>
              <a:rPr lang="en-US" sz="1300">
                <a:solidFill>
                  <a:srgbClr val="FFFFFF"/>
                </a:solidFill>
                <a:cs typeface="Calibri"/>
              </a:rPr>
              <a:t>Vulnerable to hacker attacks</a:t>
            </a:r>
          </a:p>
          <a:p>
            <a:pPr marL="0" indent="0">
              <a:buNone/>
            </a:pPr>
            <a:endParaRPr lang="en-US" sz="1300">
              <a:solidFill>
                <a:srgbClr val="FFFFFF"/>
              </a:solidFill>
              <a:cs typeface="Calibri"/>
            </a:endParaRPr>
          </a:p>
          <a:p>
            <a:r>
              <a:rPr lang="en-US" sz="1300">
                <a:solidFill>
                  <a:srgbClr val="FFFFFF"/>
                </a:solidFill>
                <a:cs typeface="Calibri"/>
              </a:rPr>
              <a:t>Technology is not fully developed</a:t>
            </a:r>
          </a:p>
          <a:p>
            <a:endParaRPr lang="en-US" sz="1300">
              <a:solidFill>
                <a:srgbClr val="FFFFFF"/>
              </a:solidFill>
              <a:cs typeface="Calibri"/>
            </a:endParaRPr>
          </a:p>
          <a:p>
            <a:r>
              <a:rPr lang="en-US" sz="1300">
                <a:solidFill>
                  <a:srgbClr val="FFFFFF"/>
                </a:solidFill>
                <a:cs typeface="Calibri"/>
              </a:rPr>
              <a:t>Dependency on internet</a:t>
            </a:r>
          </a:p>
          <a:p>
            <a:endParaRPr lang="en-US" sz="1300">
              <a:solidFill>
                <a:srgbClr val="FFFFFF"/>
              </a:solidFill>
              <a:cs typeface="Calibri"/>
            </a:endParaRPr>
          </a:p>
          <a:p>
            <a:pPr marL="0" indent="0">
              <a:buNone/>
            </a:pPr>
            <a:endParaRPr lang="en-GB" sz="1300" b="1">
              <a:solidFill>
                <a:srgbClr val="FFFFFF"/>
              </a:solidFill>
              <a:cs typeface="Calibri"/>
            </a:endParaRPr>
          </a:p>
        </p:txBody>
      </p:sp>
    </p:spTree>
    <p:extLst>
      <p:ext uri="{BB962C8B-B14F-4D97-AF65-F5344CB8AC3E}">
        <p14:creationId xmlns:p14="http://schemas.microsoft.com/office/powerpoint/2010/main" val="369889447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63C11A00-A2A3-417C-B33D-DC753ED7C3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964" t="3964" r="3964" b="3964"/>
          <a:stretch>
            <a:fillRect/>
          </a:stretch>
        </p:blipFill>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2" name="Title 1">
            <a:extLst>
              <a:ext uri="{FF2B5EF4-FFF2-40B4-BE49-F238E27FC236}">
                <a16:creationId xmlns:a16="http://schemas.microsoft.com/office/drawing/2014/main" id="{9DDA0337-B6F7-4802-8511-083EA482885A}"/>
              </a:ext>
            </a:extLst>
          </p:cNvPr>
          <p:cNvSpPr>
            <a:spLocks noGrp="1"/>
          </p:cNvSpPr>
          <p:nvPr>
            <p:ph type="title"/>
          </p:nvPr>
        </p:nvSpPr>
        <p:spPr>
          <a:xfrm>
            <a:off x="2618437" y="991262"/>
            <a:ext cx="6955124" cy="1066802"/>
          </a:xfrm>
        </p:spPr>
        <p:txBody>
          <a:bodyPr>
            <a:normAutofit/>
          </a:bodyPr>
          <a:lstStyle/>
          <a:p>
            <a:pPr algn="ctr"/>
            <a:r>
              <a:rPr lang="en-US" sz="4000">
                <a:solidFill>
                  <a:srgbClr val="FFFFFF"/>
                </a:solidFill>
                <a:cs typeface="Calibri Light"/>
              </a:rPr>
              <a:t>References :</a:t>
            </a:r>
            <a:endParaRPr lang="en-US" sz="4000">
              <a:solidFill>
                <a:srgbClr val="FFFFFF"/>
              </a:solidFill>
            </a:endParaRPr>
          </a:p>
        </p:txBody>
      </p:sp>
      <p:sp>
        <p:nvSpPr>
          <p:cNvPr id="3" name="Content Placeholder 2">
            <a:extLst>
              <a:ext uri="{FF2B5EF4-FFF2-40B4-BE49-F238E27FC236}">
                <a16:creationId xmlns:a16="http://schemas.microsoft.com/office/drawing/2014/main" id="{21F6BFC5-FBAF-4A76-8E61-403D76F9F2A8}"/>
              </a:ext>
            </a:extLst>
          </p:cNvPr>
          <p:cNvSpPr>
            <a:spLocks noGrp="1"/>
          </p:cNvSpPr>
          <p:nvPr>
            <p:ph idx="1"/>
          </p:nvPr>
        </p:nvSpPr>
        <p:spPr>
          <a:xfrm>
            <a:off x="2618437" y="2371725"/>
            <a:ext cx="6955124" cy="3038475"/>
          </a:xfrm>
        </p:spPr>
        <p:txBody>
          <a:bodyPr vert="horz" lIns="91440" tIns="45720" rIns="91440" bIns="45720" rtlCol="0" anchor="t">
            <a:normAutofit/>
          </a:bodyPr>
          <a:lstStyle/>
          <a:p>
            <a:pPr marL="0" indent="0">
              <a:buNone/>
            </a:pPr>
            <a:r>
              <a:rPr lang="en-US" sz="1000">
                <a:solidFill>
                  <a:srgbClr val="FFFFFF"/>
                </a:solidFill>
                <a:ea typeface="+mn-lt"/>
                <a:cs typeface="+mn-lt"/>
              </a:rPr>
              <a:t>[1]Chen, J., 2020. </a:t>
            </a:r>
            <a:r>
              <a:rPr lang="en-US" sz="1000" i="1">
                <a:solidFill>
                  <a:srgbClr val="FFFFFF"/>
                </a:solidFill>
                <a:ea typeface="+mn-lt"/>
                <a:cs typeface="+mn-lt"/>
              </a:rPr>
              <a:t>Smart Home</a:t>
            </a:r>
            <a:r>
              <a:rPr lang="en-US" sz="1000">
                <a:solidFill>
                  <a:srgbClr val="FFFFFF"/>
                </a:solidFill>
                <a:ea typeface="+mn-lt"/>
                <a:cs typeface="+mn-lt"/>
              </a:rPr>
              <a:t>. [online] Investopedia. Available at: &lt;https://www.investopedia.com/terms/s/smart-home.asp&gt; [Accessed 22 November 2020].</a:t>
            </a:r>
          </a:p>
          <a:p>
            <a:pPr marL="0" indent="0">
              <a:buNone/>
            </a:pPr>
            <a:r>
              <a:rPr lang="en-US" sz="1000">
                <a:solidFill>
                  <a:srgbClr val="FFFFFF"/>
                </a:solidFill>
                <a:ea typeface="+mn-lt"/>
                <a:cs typeface="+mn-lt"/>
              </a:rPr>
              <a:t>[2]Miller, M., 2017. </a:t>
            </a:r>
            <a:r>
              <a:rPr lang="en-US" sz="1000" i="1">
                <a:solidFill>
                  <a:srgbClr val="FFFFFF"/>
                </a:solidFill>
                <a:ea typeface="+mn-lt"/>
                <a:cs typeface="+mn-lt"/>
              </a:rPr>
              <a:t>My Smart Home For Seniors</a:t>
            </a:r>
            <a:r>
              <a:rPr lang="en-US" sz="1000">
                <a:solidFill>
                  <a:srgbClr val="FFFFFF"/>
                </a:solidFill>
                <a:ea typeface="+mn-lt"/>
                <a:cs typeface="+mn-lt"/>
              </a:rPr>
              <a:t>. Que</a:t>
            </a:r>
            <a:endParaRPr lang="en-US" sz="1000">
              <a:solidFill>
                <a:srgbClr val="FFFFFF"/>
              </a:solidFill>
              <a:cs typeface="Calibri" panose="020F0502020204030204"/>
            </a:endParaRPr>
          </a:p>
          <a:p>
            <a:pPr marL="0" indent="0">
              <a:buNone/>
            </a:pPr>
            <a:r>
              <a:rPr lang="en-US" sz="1000">
                <a:solidFill>
                  <a:srgbClr val="FFFFFF"/>
                </a:solidFill>
                <a:ea typeface="+mn-lt"/>
                <a:cs typeface="+mn-lt"/>
              </a:rPr>
              <a:t>[3]</a:t>
            </a:r>
            <a:r>
              <a:rPr lang="en-US" sz="1000" err="1">
                <a:solidFill>
                  <a:srgbClr val="FFFFFF"/>
                </a:solidFill>
                <a:ea typeface="+mn-lt"/>
                <a:cs typeface="+mn-lt"/>
              </a:rPr>
              <a:t>Felfernig</a:t>
            </a:r>
            <a:r>
              <a:rPr lang="en-US" sz="1000">
                <a:solidFill>
                  <a:srgbClr val="FFFFFF"/>
                </a:solidFill>
                <a:ea typeface="+mn-lt"/>
                <a:cs typeface="+mn-lt"/>
              </a:rPr>
              <a:t>, A., Hotz, L., Bagley, C. and Tiihonen, J., 2014. </a:t>
            </a:r>
            <a:r>
              <a:rPr lang="en-US" sz="1000" i="1">
                <a:solidFill>
                  <a:srgbClr val="FFFFFF"/>
                </a:solidFill>
                <a:ea typeface="+mn-lt"/>
                <a:cs typeface="+mn-lt"/>
              </a:rPr>
              <a:t>Knowledge-Based Configuration</a:t>
            </a:r>
            <a:r>
              <a:rPr lang="en-US" sz="1000">
                <a:solidFill>
                  <a:srgbClr val="FFFFFF"/>
                </a:solidFill>
                <a:ea typeface="+mn-lt"/>
                <a:cs typeface="+mn-lt"/>
              </a:rPr>
              <a:t>. Morgan Kaufmann.</a:t>
            </a:r>
            <a:endParaRPr lang="en-US" sz="1000">
              <a:solidFill>
                <a:srgbClr val="FFFFFF"/>
              </a:solidFill>
              <a:cs typeface="Calibri" panose="020F0502020204030204"/>
            </a:endParaRPr>
          </a:p>
          <a:p>
            <a:pPr marL="0" indent="0">
              <a:buNone/>
            </a:pPr>
            <a:r>
              <a:rPr lang="en-US" sz="1000">
                <a:solidFill>
                  <a:srgbClr val="FFFFFF"/>
                </a:solidFill>
                <a:ea typeface="+mn-lt"/>
                <a:cs typeface="+mn-lt"/>
              </a:rPr>
              <a:t>[4] M. Hasan, P. Biswas, M. T. I. </a:t>
            </a:r>
            <a:r>
              <a:rPr lang="en-US" sz="1000" err="1">
                <a:solidFill>
                  <a:srgbClr val="FFFFFF"/>
                </a:solidFill>
                <a:ea typeface="+mn-lt"/>
                <a:cs typeface="+mn-lt"/>
              </a:rPr>
              <a:t>Bilash</a:t>
            </a:r>
            <a:r>
              <a:rPr lang="en-US" sz="1000">
                <a:solidFill>
                  <a:srgbClr val="FFFFFF"/>
                </a:solidFill>
                <a:ea typeface="+mn-lt"/>
                <a:cs typeface="+mn-lt"/>
              </a:rPr>
              <a:t> and M. A. Z. </a:t>
            </a:r>
            <a:r>
              <a:rPr lang="en-US" sz="1000" err="1">
                <a:solidFill>
                  <a:srgbClr val="FFFFFF"/>
                </a:solidFill>
                <a:ea typeface="+mn-lt"/>
                <a:cs typeface="+mn-lt"/>
              </a:rPr>
              <a:t>Dipto</a:t>
            </a:r>
            <a:r>
              <a:rPr lang="en-US" sz="1000">
                <a:solidFill>
                  <a:srgbClr val="FFFFFF"/>
                </a:solidFill>
                <a:ea typeface="+mn-lt"/>
                <a:cs typeface="+mn-lt"/>
              </a:rPr>
              <a:t>, "Smart Home Systems: Overview and Comparative              Analysis," 2018 Fourth International Conference on Research in Computational Intelligence and                    </a:t>
            </a:r>
            <a:br>
              <a:rPr lang="en-US" sz="1000">
                <a:ea typeface="+mn-lt"/>
                <a:cs typeface="+mn-lt"/>
              </a:rPr>
            </a:br>
            <a:r>
              <a:rPr lang="en-US" sz="1000">
                <a:solidFill>
                  <a:srgbClr val="FFFFFF"/>
                </a:solidFill>
                <a:ea typeface="+mn-lt"/>
                <a:cs typeface="+mn-lt"/>
              </a:rPr>
              <a:t>     Communication Networks (ICRCICN), Kolkata, India, 2018, pp. 264-268, </a:t>
            </a:r>
            <a:r>
              <a:rPr lang="en-US" sz="1000" err="1">
                <a:solidFill>
                  <a:srgbClr val="FFFFFF"/>
                </a:solidFill>
                <a:ea typeface="+mn-lt"/>
                <a:cs typeface="+mn-lt"/>
              </a:rPr>
              <a:t>doi</a:t>
            </a:r>
            <a:r>
              <a:rPr lang="en-US" sz="1000">
                <a:solidFill>
                  <a:srgbClr val="FFFFFF"/>
                </a:solidFill>
                <a:ea typeface="+mn-lt"/>
                <a:cs typeface="+mn-lt"/>
              </a:rPr>
              <a:t>: 10.1109/ICRCICN.2018.8718722.</a:t>
            </a:r>
            <a:endParaRPr lang="en-US" sz="1000">
              <a:solidFill>
                <a:srgbClr val="FFFFFF"/>
              </a:solidFill>
              <a:cs typeface="Calibri" panose="020F0502020204030204"/>
            </a:endParaRPr>
          </a:p>
          <a:p>
            <a:pPr marL="0" indent="0">
              <a:buNone/>
            </a:pPr>
            <a:r>
              <a:rPr lang="en-US" sz="1000">
                <a:solidFill>
                  <a:srgbClr val="FFFFFF"/>
                </a:solidFill>
                <a:ea typeface="+mn-lt"/>
                <a:cs typeface="+mn-lt"/>
              </a:rPr>
              <a:t>[5]R. Sivapriyan, K. M. Rao and M. </a:t>
            </a:r>
            <a:r>
              <a:rPr lang="en-US" sz="1000" err="1">
                <a:solidFill>
                  <a:srgbClr val="FFFFFF"/>
                </a:solidFill>
                <a:ea typeface="+mn-lt"/>
                <a:cs typeface="+mn-lt"/>
              </a:rPr>
              <a:t>Harijyothi</a:t>
            </a:r>
            <a:r>
              <a:rPr lang="en-US" sz="1000">
                <a:solidFill>
                  <a:srgbClr val="FFFFFF"/>
                </a:solidFill>
                <a:ea typeface="+mn-lt"/>
                <a:cs typeface="+mn-lt"/>
              </a:rPr>
              <a:t>, "Literature Review of IoT based Home Automation System," 2020 </a:t>
            </a:r>
            <a:br>
              <a:rPr lang="en-US" sz="1000">
                <a:ea typeface="+mn-lt"/>
                <a:cs typeface="+mn-lt"/>
              </a:rPr>
            </a:br>
            <a:r>
              <a:rPr lang="en-US" sz="1000">
                <a:solidFill>
                  <a:srgbClr val="FFFFFF"/>
                </a:solidFill>
                <a:ea typeface="+mn-lt"/>
                <a:cs typeface="+mn-lt"/>
              </a:rPr>
              <a:t>     Fourth International Conference on Inventive Systems and Control (ICISC), Coimbatore, India, 2020, pp. 101-</a:t>
            </a:r>
            <a:br>
              <a:rPr lang="en-US" sz="1000">
                <a:ea typeface="+mn-lt"/>
                <a:cs typeface="+mn-lt"/>
              </a:rPr>
            </a:br>
            <a:r>
              <a:rPr lang="en-US" sz="1000">
                <a:solidFill>
                  <a:srgbClr val="FFFFFF"/>
                </a:solidFill>
                <a:ea typeface="+mn-lt"/>
                <a:cs typeface="+mn-lt"/>
              </a:rPr>
              <a:t>     105, </a:t>
            </a:r>
            <a:r>
              <a:rPr lang="en-US" sz="1000" err="1">
                <a:solidFill>
                  <a:srgbClr val="FFFFFF"/>
                </a:solidFill>
                <a:ea typeface="+mn-lt"/>
                <a:cs typeface="+mn-lt"/>
              </a:rPr>
              <a:t>doi</a:t>
            </a:r>
            <a:r>
              <a:rPr lang="en-US" sz="1000">
                <a:solidFill>
                  <a:srgbClr val="FFFFFF"/>
                </a:solidFill>
                <a:ea typeface="+mn-lt"/>
                <a:cs typeface="+mn-lt"/>
              </a:rPr>
              <a:t>: 10.1109/ICISC47916.2020.9171149.</a:t>
            </a:r>
            <a:endParaRPr lang="en-US" sz="1000">
              <a:solidFill>
                <a:srgbClr val="FFFFFF"/>
              </a:solidFill>
            </a:endParaRPr>
          </a:p>
          <a:p>
            <a:pPr>
              <a:buNone/>
            </a:pPr>
            <a:r>
              <a:rPr lang="en-US" sz="1000">
                <a:ea typeface="+mn-lt"/>
                <a:cs typeface="+mn-lt"/>
              </a:rPr>
              <a:t>[6]Molly Edmonds “How Smart Homes Work - Setting Up a Smart Home” </a:t>
            </a:r>
            <a:r>
              <a:rPr lang="en-US" sz="1000">
                <a:ea typeface="+mn-lt"/>
                <a:cs typeface="+mn-lt"/>
                <a:hlinkClick r:id="rId3">
                  <a:extLst>
                    <a:ext uri="{A12FA001-AC4F-418D-AE19-62706E023703}">
                      <ahyp:hlinkClr xmlns:ahyp="http://schemas.microsoft.com/office/drawing/2018/hyperlinkcolor" val="tx"/>
                    </a:ext>
                  </a:extLst>
                </a:hlinkClick>
              </a:rPr>
              <a:t>http://home.howstuffworks.com/home-improvement/energy-efficiency/smart-home1.htm</a:t>
            </a:r>
            <a:endParaRPr lang="en-US" sz="1000">
              <a:cs typeface="Calibri" panose="020F0502020204030204"/>
            </a:endParaRPr>
          </a:p>
          <a:p>
            <a:pPr>
              <a:buNone/>
            </a:pPr>
            <a:r>
              <a:rPr lang="en-US" sz="1000">
                <a:solidFill>
                  <a:srgbClr val="FFFFFF"/>
                </a:solidFill>
                <a:ea typeface="+mn-lt"/>
                <a:cs typeface="+mn-lt"/>
              </a:rPr>
              <a:t>[7]User, B., 2020. </a:t>
            </a:r>
            <a:r>
              <a:rPr lang="en-US" sz="1000" i="1">
                <a:solidFill>
                  <a:srgbClr val="FFFFFF"/>
                </a:solidFill>
                <a:ea typeface="+mn-lt"/>
                <a:cs typeface="+mn-lt"/>
              </a:rPr>
              <a:t>7 Greatest Advantages Of Smart-Home Automation</a:t>
            </a:r>
            <a:r>
              <a:rPr lang="en-US" sz="1000">
                <a:solidFill>
                  <a:srgbClr val="FFFFFF"/>
                </a:solidFill>
                <a:ea typeface="+mn-lt"/>
                <a:cs typeface="+mn-lt"/>
              </a:rPr>
              <a:t>. [online] Bluespeedav.com. Available at: &lt;https://www.bluespeedav.com/blog/item/7-greatest-advantages-of-smart-home-automation&gt; [Accessed 14 June 2016].</a:t>
            </a:r>
            <a:endParaRPr lang="en-US" sz="1000">
              <a:solidFill>
                <a:srgbClr val="FFFFFF"/>
              </a:solidFill>
            </a:endParaRPr>
          </a:p>
          <a:p>
            <a:pPr marL="0" indent="0">
              <a:buNone/>
            </a:pPr>
            <a:endParaRPr lang="en-US" sz="1000">
              <a:solidFill>
                <a:srgbClr val="FFFFFF"/>
              </a:solidFill>
              <a:cs typeface="Calibri" panose="020F0502020204030204"/>
            </a:endParaRPr>
          </a:p>
          <a:p>
            <a:endParaRPr lang="en-US" sz="1000">
              <a:solidFill>
                <a:srgbClr val="FFFFFF"/>
              </a:solidFill>
              <a:cs typeface="Calibri" panose="020F0502020204030204"/>
            </a:endParaRPr>
          </a:p>
          <a:p>
            <a:endParaRPr lang="en-US" sz="1000">
              <a:solidFill>
                <a:srgbClr val="FFFFFF"/>
              </a:solidFill>
              <a:cs typeface="Calibri" panose="020F0502020204030204"/>
            </a:endParaRPr>
          </a:p>
          <a:p>
            <a:endParaRPr lang="en-US" sz="1000">
              <a:solidFill>
                <a:srgbClr val="FFFFFF"/>
              </a:solidFill>
              <a:cs typeface="Calibri" panose="020F0502020204030204"/>
            </a:endParaRPr>
          </a:p>
        </p:txBody>
      </p:sp>
    </p:spTree>
    <p:extLst>
      <p:ext uri="{BB962C8B-B14F-4D97-AF65-F5344CB8AC3E}">
        <p14:creationId xmlns:p14="http://schemas.microsoft.com/office/powerpoint/2010/main" val="96043188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EFA3-09B0-451B-A042-ABB6C2D88D53}"/>
              </a:ext>
            </a:extLst>
          </p:cNvPr>
          <p:cNvSpPr>
            <a:spLocks noGrp="1"/>
          </p:cNvSpPr>
          <p:nvPr>
            <p:ph type="ctrTitle"/>
          </p:nvPr>
        </p:nvSpPr>
        <p:spPr>
          <a:xfrm>
            <a:off x="1524000" y="1122363"/>
            <a:ext cx="9144000" cy="2975979"/>
          </a:xfrm>
        </p:spPr>
        <p:txBody>
          <a:bodyPr>
            <a:normAutofit/>
          </a:bodyPr>
          <a:lstStyle/>
          <a:p>
            <a:r>
              <a:rPr lang="en-US" sz="8800">
                <a:solidFill>
                  <a:schemeClr val="accent1"/>
                </a:solidFill>
                <a:cs typeface="Calibri Light"/>
              </a:rPr>
              <a:t>THANK YOU</a:t>
            </a:r>
            <a:endParaRPr lang="en-US" sz="8800">
              <a:solidFill>
                <a:schemeClr val="accent1"/>
              </a:solidFill>
            </a:endParaRPr>
          </a:p>
        </p:txBody>
      </p:sp>
    </p:spTree>
    <p:extLst>
      <p:ext uri="{BB962C8B-B14F-4D97-AF65-F5344CB8AC3E}">
        <p14:creationId xmlns:p14="http://schemas.microsoft.com/office/powerpoint/2010/main" val="167215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A67E-7BFD-46A3-99D3-B3A4F72F7973}"/>
              </a:ext>
            </a:extLst>
          </p:cNvPr>
          <p:cNvSpPr>
            <a:spLocks noGrp="1"/>
          </p:cNvSpPr>
          <p:nvPr>
            <p:ph type="title"/>
          </p:nvPr>
        </p:nvSpPr>
        <p:spPr>
          <a:xfrm>
            <a:off x="1136428" y="627564"/>
            <a:ext cx="7474172" cy="1325563"/>
          </a:xfrm>
        </p:spPr>
        <p:txBody>
          <a:bodyPr>
            <a:normAutofit/>
          </a:bodyPr>
          <a:lstStyle/>
          <a:p>
            <a:r>
              <a:rPr lang="en-GB">
                <a:cs typeface="Calibri Light"/>
              </a:rPr>
              <a:t>WHAT IS A SMART HOME?</a:t>
            </a:r>
            <a:endParaRPr lang="en-GB"/>
          </a:p>
        </p:txBody>
      </p:sp>
      <p:sp>
        <p:nvSpPr>
          <p:cNvPr id="3" name="Content Placeholder 2">
            <a:extLst>
              <a:ext uri="{FF2B5EF4-FFF2-40B4-BE49-F238E27FC236}">
                <a16:creationId xmlns:a16="http://schemas.microsoft.com/office/drawing/2014/main" id="{E3E54399-5743-48EA-88E2-FB8D34A09113}"/>
              </a:ext>
            </a:extLst>
          </p:cNvPr>
          <p:cNvSpPr>
            <a:spLocks noGrp="1"/>
          </p:cNvSpPr>
          <p:nvPr>
            <p:ph idx="1"/>
          </p:nvPr>
        </p:nvSpPr>
        <p:spPr>
          <a:xfrm>
            <a:off x="1136429" y="2278173"/>
            <a:ext cx="6467867" cy="3450613"/>
          </a:xfrm>
        </p:spPr>
        <p:txBody>
          <a:bodyPr vert="horz" lIns="91440" tIns="45720" rIns="91440" bIns="45720" rtlCol="0" anchor="ctr">
            <a:normAutofit/>
          </a:bodyPr>
          <a:lstStyle/>
          <a:p>
            <a:endParaRPr lang="en-GB" sz="2200">
              <a:ea typeface="+mn-lt"/>
              <a:cs typeface="+mn-lt"/>
            </a:endParaRPr>
          </a:p>
          <a:p>
            <a:r>
              <a:rPr lang="en-GB" sz="2200">
                <a:ea typeface="+mn-lt"/>
                <a:cs typeface="+mn-lt"/>
              </a:rPr>
              <a:t>Smart home refers to a convenient home setup where appliances and devices can be automatically controlled remotely from anywhere with an internet connection using a mobile or other networked device. Devices in a smart home are interconnected through the internet, allowing the user to control functions such as security access to the home, temperature, lighting, and a home </a:t>
            </a:r>
            <a:r>
              <a:rPr lang="en-GB" sz="2200" err="1">
                <a:ea typeface="+mn-lt"/>
                <a:cs typeface="+mn-lt"/>
              </a:rPr>
              <a:t>theater</a:t>
            </a:r>
            <a:r>
              <a:rPr lang="en-GB" sz="2200">
                <a:ea typeface="+mn-lt"/>
                <a:cs typeface="+mn-lt"/>
              </a:rPr>
              <a:t> remotely[1].</a:t>
            </a:r>
            <a:endParaRPr lang="en-GB" sz="2200">
              <a:cs typeface="Calibri"/>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ouse">
            <a:extLst>
              <a:ext uri="{FF2B5EF4-FFF2-40B4-BE49-F238E27FC236}">
                <a16:creationId xmlns:a16="http://schemas.microsoft.com/office/drawing/2014/main" id="{BE1360F1-7AD2-47B2-BB76-507A34C246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386297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CD9C319-51C4-4B3F-AEB3-47BB3616F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82871-B54A-4FD5-8E50-A0947EB5BBC0}"/>
              </a:ext>
            </a:extLst>
          </p:cNvPr>
          <p:cNvSpPr>
            <a:spLocks noGrp="1"/>
          </p:cNvSpPr>
          <p:nvPr>
            <p:ph type="title"/>
          </p:nvPr>
        </p:nvSpPr>
        <p:spPr>
          <a:xfrm>
            <a:off x="7572556" y="305748"/>
            <a:ext cx="3952071" cy="2422943"/>
          </a:xfrm>
          <a:solidFill>
            <a:schemeClr val="accent1"/>
          </a:solidFill>
        </p:spPr>
        <p:txBody>
          <a:bodyPr vert="horz" lIns="91440" tIns="45720" rIns="91440" bIns="45720" rtlCol="0" anchor="ctr">
            <a:normAutofit/>
          </a:bodyPr>
          <a:lstStyle/>
          <a:p>
            <a:r>
              <a:rPr lang="en-US" sz="5200">
                <a:solidFill>
                  <a:schemeClr val="bg1"/>
                </a:solidFill>
              </a:rPr>
              <a:t>APPLICATION DOMAIN</a:t>
            </a:r>
          </a:p>
        </p:txBody>
      </p:sp>
      <p:pic>
        <p:nvPicPr>
          <p:cNvPr id="4" name="Picture 4" descr="Chart&#10;&#10;Description automatically generated">
            <a:extLst>
              <a:ext uri="{FF2B5EF4-FFF2-40B4-BE49-F238E27FC236}">
                <a16:creationId xmlns:a16="http://schemas.microsoft.com/office/drawing/2014/main" id="{133BE2DE-B591-4EB1-935C-83DF389ED8C3}"/>
              </a:ext>
            </a:extLst>
          </p:cNvPr>
          <p:cNvPicPr>
            <a:picLocks noGrp="1" noChangeAspect="1"/>
          </p:cNvPicPr>
          <p:nvPr>
            <p:ph idx="1"/>
          </p:nvPr>
        </p:nvPicPr>
        <p:blipFill rotWithShape="1">
          <a:blip r:embed="rId2"/>
          <a:srcRect t="-133" b="-145"/>
          <a:stretch/>
        </p:blipFill>
        <p:spPr>
          <a:xfrm>
            <a:off x="366177" y="791"/>
            <a:ext cx="6842072" cy="6805924"/>
          </a:xfrm>
          <a:prstGeom prst="rect">
            <a:avLst/>
          </a:prstGeom>
        </p:spPr>
      </p:pic>
    </p:spTree>
    <p:extLst>
      <p:ext uri="{BB962C8B-B14F-4D97-AF65-F5344CB8AC3E}">
        <p14:creationId xmlns:p14="http://schemas.microsoft.com/office/powerpoint/2010/main" val="329239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CD9C319-51C4-4B3F-AEB3-47BB3616F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82871-B54A-4FD5-8E50-A0947EB5BBC0}"/>
              </a:ext>
            </a:extLst>
          </p:cNvPr>
          <p:cNvSpPr>
            <a:spLocks noGrp="1"/>
          </p:cNvSpPr>
          <p:nvPr>
            <p:ph type="title"/>
          </p:nvPr>
        </p:nvSpPr>
        <p:spPr>
          <a:xfrm>
            <a:off x="7572556" y="305748"/>
            <a:ext cx="3952071" cy="2422943"/>
          </a:xfrm>
          <a:solidFill>
            <a:schemeClr val="accent1"/>
          </a:solidFill>
        </p:spPr>
        <p:txBody>
          <a:bodyPr vert="horz" lIns="91440" tIns="45720" rIns="91440" bIns="45720" rtlCol="0" anchor="ctr">
            <a:normAutofit/>
          </a:bodyPr>
          <a:lstStyle/>
          <a:p>
            <a:r>
              <a:rPr lang="en-US" sz="5200">
                <a:solidFill>
                  <a:schemeClr val="bg1"/>
                </a:solidFill>
              </a:rPr>
              <a:t>APPLICATION DOMAIN</a:t>
            </a:r>
          </a:p>
        </p:txBody>
      </p:sp>
      <p:sp>
        <p:nvSpPr>
          <p:cNvPr id="5" name="Content Placeholder 4">
            <a:extLst>
              <a:ext uri="{FF2B5EF4-FFF2-40B4-BE49-F238E27FC236}">
                <a16:creationId xmlns:a16="http://schemas.microsoft.com/office/drawing/2014/main" id="{C71B5873-35FC-4E9A-ADBF-94B74C44E532}"/>
              </a:ext>
            </a:extLst>
          </p:cNvPr>
          <p:cNvSpPr>
            <a:spLocks noGrp="1"/>
          </p:cNvSpPr>
          <p:nvPr>
            <p:ph idx="1"/>
          </p:nvPr>
        </p:nvSpPr>
        <p:spPr>
          <a:xfrm>
            <a:off x="574431" y="1405548"/>
            <a:ext cx="10515600" cy="4351338"/>
          </a:xfrm>
        </p:spPr>
        <p:txBody>
          <a:bodyPr vert="horz" lIns="91440" tIns="45720" rIns="91440" bIns="45720" rtlCol="0" anchor="t">
            <a:normAutofit fontScale="77500" lnSpcReduction="20000"/>
          </a:bodyPr>
          <a:lstStyle/>
          <a:p>
            <a:pPr marL="0" indent="0">
              <a:buNone/>
            </a:pPr>
            <a:r>
              <a:rPr lang="en-US">
                <a:cs typeface="Calibri"/>
              </a:rPr>
              <a:t>Domain of building automation system is more complex </a:t>
            </a:r>
            <a:br>
              <a:rPr lang="en-US">
                <a:cs typeface="Calibri"/>
              </a:rPr>
            </a:br>
            <a:r>
              <a:rPr lang="en-US">
                <a:cs typeface="Calibri"/>
              </a:rPr>
              <a:t>and depending on type of buildings.[3]</a:t>
            </a:r>
            <a:br>
              <a:rPr lang="en-US">
                <a:cs typeface="Calibri"/>
              </a:rPr>
            </a:br>
            <a:br>
              <a:rPr lang="en-US">
                <a:cs typeface="Calibri"/>
              </a:rPr>
            </a:br>
            <a:r>
              <a:rPr lang="en-US">
                <a:cs typeface="Calibri"/>
              </a:rPr>
              <a:t>Different systems can be applied on different buildings :</a:t>
            </a:r>
            <a:endParaRPr lang="en-US"/>
          </a:p>
          <a:p>
            <a:r>
              <a:rPr lang="en-US">
                <a:cs typeface="Calibri"/>
              </a:rPr>
              <a:t>Lighting system</a:t>
            </a:r>
          </a:p>
          <a:p>
            <a:r>
              <a:rPr lang="en-US">
                <a:cs typeface="Calibri"/>
              </a:rPr>
              <a:t>Solar Radiation Protection System</a:t>
            </a:r>
          </a:p>
          <a:p>
            <a:r>
              <a:rPr lang="en-US">
                <a:cs typeface="Calibri"/>
              </a:rPr>
              <a:t>Sun blinds</a:t>
            </a:r>
          </a:p>
          <a:p>
            <a:r>
              <a:rPr lang="en-US">
                <a:cs typeface="Calibri"/>
              </a:rPr>
              <a:t>Air-conditioning system</a:t>
            </a:r>
          </a:p>
          <a:p>
            <a:r>
              <a:rPr lang="en-US">
                <a:cs typeface="Calibri"/>
              </a:rPr>
              <a:t>Heating System</a:t>
            </a:r>
          </a:p>
          <a:p>
            <a:r>
              <a:rPr lang="en-US">
                <a:cs typeface="Calibri"/>
              </a:rPr>
              <a:t>Sanitary facilities</a:t>
            </a:r>
          </a:p>
          <a:p>
            <a:r>
              <a:rPr lang="en-US">
                <a:cs typeface="Calibri"/>
              </a:rPr>
              <a:t>Lift facilities</a:t>
            </a:r>
          </a:p>
          <a:p>
            <a:r>
              <a:rPr lang="en-US">
                <a:cs typeface="Calibri"/>
              </a:rPr>
              <a:t>Telecommunication system</a:t>
            </a:r>
          </a:p>
          <a:p>
            <a:r>
              <a:rPr lang="en-US">
                <a:cs typeface="Calibri"/>
              </a:rPr>
              <a:t>Safety system</a:t>
            </a:r>
          </a:p>
        </p:txBody>
      </p:sp>
    </p:spTree>
    <p:extLst>
      <p:ext uri="{BB962C8B-B14F-4D97-AF65-F5344CB8AC3E}">
        <p14:creationId xmlns:p14="http://schemas.microsoft.com/office/powerpoint/2010/main" val="357911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007E22-C4C6-4FBE-B1F0-E09DAF855F1C}"/>
              </a:ext>
            </a:extLst>
          </p:cNvPr>
          <p:cNvSpPr>
            <a:spLocks noGrp="1"/>
          </p:cNvSpPr>
          <p:nvPr>
            <p:ph type="title"/>
          </p:nvPr>
        </p:nvSpPr>
        <p:spPr>
          <a:xfrm>
            <a:off x="396573" y="320675"/>
            <a:ext cx="11407487" cy="1325563"/>
          </a:xfrm>
        </p:spPr>
        <p:txBody>
          <a:bodyPr>
            <a:normAutofit/>
          </a:bodyPr>
          <a:lstStyle/>
          <a:p>
            <a:r>
              <a:rPr lang="en-US" sz="5400">
                <a:cs typeface="Calibri Light"/>
              </a:rPr>
              <a:t>Main elements of Smart Home</a:t>
            </a:r>
            <a:r>
              <a:rPr lang="en-US" sz="1800">
                <a:cs typeface="Calibri Light"/>
              </a:rPr>
              <a:t>[3]</a:t>
            </a:r>
          </a:p>
        </p:txBody>
      </p:sp>
      <p:sp>
        <p:nvSpPr>
          <p:cNvPr id="10" name="Rectangle 9">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3">
            <a:extLst>
              <a:ext uri="{FF2B5EF4-FFF2-40B4-BE49-F238E27FC236}">
                <a16:creationId xmlns:a16="http://schemas.microsoft.com/office/drawing/2014/main" id="{4C952E55-21EB-43A5-A092-6B3A28D70B6C}"/>
              </a:ext>
            </a:extLst>
          </p:cNvPr>
          <p:cNvGraphicFramePr>
            <a:graphicFrameLocks noGrp="1"/>
          </p:cNvGraphicFramePr>
          <p:nvPr>
            <p:ph idx="1"/>
            <p:extLst>
              <p:ext uri="{D42A27DB-BD31-4B8C-83A1-F6EECF244321}">
                <p14:modId xmlns:p14="http://schemas.microsoft.com/office/powerpoint/2010/main" val="3609210822"/>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0712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930D-292C-4206-AEFB-BEA28198CB45}"/>
              </a:ext>
            </a:extLst>
          </p:cNvPr>
          <p:cNvSpPr>
            <a:spLocks noGrp="1"/>
          </p:cNvSpPr>
          <p:nvPr>
            <p:ph type="title"/>
          </p:nvPr>
        </p:nvSpPr>
        <p:spPr>
          <a:xfrm>
            <a:off x="572040" y="2256127"/>
            <a:ext cx="3197013" cy="2743200"/>
          </a:xfrm>
        </p:spPr>
        <p:txBody>
          <a:bodyPr anchor="t">
            <a:normAutofit/>
          </a:bodyPr>
          <a:lstStyle/>
          <a:p>
            <a:pPr algn="ctr"/>
            <a:r>
              <a:rPr lang="en-GB" sz="4100">
                <a:cs typeface="Calibri Light"/>
              </a:rPr>
              <a:t>HOME AUTOMATION SYSTEM</a:t>
            </a:r>
            <a:r>
              <a:rPr lang="en-GB" sz="1600">
                <a:cs typeface="Calibri Light"/>
              </a:rPr>
              <a:t>[2]</a:t>
            </a:r>
          </a:p>
        </p:txBody>
      </p:sp>
      <p:sp>
        <p:nvSpPr>
          <p:cNvPr id="6" name="Rectangle 9">
            <a:extLst>
              <a:ext uri="{FF2B5EF4-FFF2-40B4-BE49-F238E27FC236}">
                <a16:creationId xmlns:a16="http://schemas.microsoft.com/office/drawing/2014/main" id="{BE0C1D5B-DAD5-442B-92B7-5C2B7397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8" name="Graphic 6" descr="Robot">
            <a:extLst>
              <a:ext uri="{FF2B5EF4-FFF2-40B4-BE49-F238E27FC236}">
                <a16:creationId xmlns:a16="http://schemas.microsoft.com/office/drawing/2014/main" id="{729B7520-E6EB-4058-A8F3-629DDE8DAA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4074" y="971645"/>
            <a:ext cx="914400" cy="914400"/>
          </a:xfrm>
          <a:prstGeom prst="rect">
            <a:avLst/>
          </a:prstGeom>
        </p:spPr>
      </p:pic>
      <p:sp>
        <p:nvSpPr>
          <p:cNvPr id="3" name="Content Placeholder 2">
            <a:extLst>
              <a:ext uri="{FF2B5EF4-FFF2-40B4-BE49-F238E27FC236}">
                <a16:creationId xmlns:a16="http://schemas.microsoft.com/office/drawing/2014/main" id="{94CAC659-B2A8-4FDD-9094-2627B1830A58}"/>
              </a:ext>
            </a:extLst>
          </p:cNvPr>
          <p:cNvSpPr>
            <a:spLocks noGrp="1"/>
          </p:cNvSpPr>
          <p:nvPr>
            <p:ph idx="1"/>
          </p:nvPr>
        </p:nvSpPr>
        <p:spPr>
          <a:xfrm>
            <a:off x="4064000" y="643467"/>
            <a:ext cx="7289799" cy="5533496"/>
          </a:xfrm>
        </p:spPr>
        <p:txBody>
          <a:bodyPr vert="horz" lIns="91440" tIns="45720" rIns="91440" bIns="45720" rtlCol="0" anchor="ctr">
            <a:normAutofit/>
          </a:bodyPr>
          <a:lstStyle/>
          <a:p>
            <a:pPr marL="0" indent="0">
              <a:buNone/>
            </a:pPr>
            <a:r>
              <a:rPr lang="en-GB">
                <a:ea typeface="+mn-lt"/>
                <a:cs typeface="+mn-lt"/>
              </a:rPr>
              <a:t>made up of three elements or so-called components: </a:t>
            </a:r>
            <a:endParaRPr lang="en-US"/>
          </a:p>
          <a:p>
            <a:pPr marL="0" indent="0">
              <a:buNone/>
            </a:pPr>
            <a:endParaRPr lang="en-GB">
              <a:ea typeface="+mn-lt"/>
              <a:cs typeface="+mn-lt"/>
            </a:endParaRPr>
          </a:p>
          <a:p>
            <a:endParaRPr lang="en-GB">
              <a:cs typeface="Calibri" panose="020F0502020204030204"/>
            </a:endParaRPr>
          </a:p>
          <a:p>
            <a:r>
              <a:rPr lang="en-GB">
                <a:ea typeface="+mn-lt"/>
                <a:cs typeface="+mn-lt"/>
              </a:rPr>
              <a:t> a hub</a:t>
            </a:r>
          </a:p>
          <a:p>
            <a:r>
              <a:rPr lang="en-GB">
                <a:cs typeface="Calibri"/>
              </a:rPr>
              <a:t> a connected application</a:t>
            </a:r>
          </a:p>
          <a:p>
            <a:r>
              <a:rPr lang="en-GB">
                <a:ea typeface="+mn-lt"/>
                <a:cs typeface="+mn-lt"/>
              </a:rPr>
              <a:t>a smart device</a:t>
            </a:r>
          </a:p>
          <a:p>
            <a:endParaRPr lang="en-GB">
              <a:cs typeface="Calibri"/>
            </a:endParaRPr>
          </a:p>
        </p:txBody>
      </p:sp>
    </p:spTree>
    <p:extLst>
      <p:ext uri="{BB962C8B-B14F-4D97-AF65-F5344CB8AC3E}">
        <p14:creationId xmlns:p14="http://schemas.microsoft.com/office/powerpoint/2010/main" val="14390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2615F87-3A77-43EE-8D0C-4293CCEB84E9}"/>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A SMART HUB</a:t>
            </a:r>
            <a:endParaRPr lang="en-GB" sz="4000">
              <a:solidFill>
                <a:srgbClr val="FFFFFF"/>
              </a:solidFill>
            </a:endParaRPr>
          </a:p>
        </p:txBody>
      </p:sp>
      <p:sp>
        <p:nvSpPr>
          <p:cNvPr id="3" name="Content Placeholder 2">
            <a:extLst>
              <a:ext uri="{FF2B5EF4-FFF2-40B4-BE49-F238E27FC236}">
                <a16:creationId xmlns:a16="http://schemas.microsoft.com/office/drawing/2014/main" id="{12AD7991-9F64-484E-8D68-4C4F288E1E4A}"/>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GB" sz="2400">
                <a:ea typeface="+mn-lt"/>
                <a:cs typeface="+mn-lt"/>
              </a:rPr>
              <a:t>The hub is the command </a:t>
            </a:r>
            <a:r>
              <a:rPr lang="en-GB" sz="2400" err="1">
                <a:ea typeface="+mn-lt"/>
                <a:cs typeface="+mn-lt"/>
              </a:rPr>
              <a:t>center</a:t>
            </a:r>
            <a:r>
              <a:rPr lang="en-GB" sz="2400">
                <a:ea typeface="+mn-lt"/>
                <a:cs typeface="+mn-lt"/>
              </a:rPr>
              <a:t> of the smart home ecosystem. It’s the piece that connects individual devices and helps them talk to one another. Some systems have hubs that work only with devices from the same manufacturer, while others—like the Amazon Echo—work with myriad pieces.</a:t>
            </a:r>
            <a:endParaRPr lang="en-GB" sz="2400"/>
          </a:p>
        </p:txBody>
      </p:sp>
    </p:spTree>
    <p:extLst>
      <p:ext uri="{BB962C8B-B14F-4D97-AF65-F5344CB8AC3E}">
        <p14:creationId xmlns:p14="http://schemas.microsoft.com/office/powerpoint/2010/main" val="1481446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A10B442-3CD9-42CE-985B-9A9621C7B98B}"/>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A CONNECTED APPLICATION</a:t>
            </a:r>
            <a:endParaRPr lang="en-GB" sz="4000">
              <a:solidFill>
                <a:srgbClr val="FFFFFF"/>
              </a:solidFill>
            </a:endParaRPr>
          </a:p>
        </p:txBody>
      </p:sp>
      <p:sp>
        <p:nvSpPr>
          <p:cNvPr id="3" name="Content Placeholder 2">
            <a:extLst>
              <a:ext uri="{FF2B5EF4-FFF2-40B4-BE49-F238E27FC236}">
                <a16:creationId xmlns:a16="http://schemas.microsoft.com/office/drawing/2014/main" id="{D3694737-2BD2-4540-B7FA-7D679C43C700}"/>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GB" sz="2400">
                <a:ea typeface="+mn-lt"/>
                <a:cs typeface="+mn-lt"/>
              </a:rPr>
              <a:t>An app or a connected mobile app is what gives you the ability to control or monitor your smart devices remotely. You simply download the system’s companion app and pair it with your hub, and you’re done. While each product’s app works a bit differently, they generally provide power controls, timer access, and more.</a:t>
            </a:r>
            <a:endParaRPr lang="en-GB" sz="2400"/>
          </a:p>
        </p:txBody>
      </p:sp>
    </p:spTree>
    <p:extLst>
      <p:ext uri="{BB962C8B-B14F-4D97-AF65-F5344CB8AC3E}">
        <p14:creationId xmlns:p14="http://schemas.microsoft.com/office/powerpoint/2010/main" val="419056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DE2E0FA-CF74-4F22-86DB-3A1B74C47D9E}"/>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A SMART DEVICE</a:t>
            </a:r>
          </a:p>
        </p:txBody>
      </p:sp>
      <p:sp>
        <p:nvSpPr>
          <p:cNvPr id="3" name="Content Placeholder 2">
            <a:extLst>
              <a:ext uri="{FF2B5EF4-FFF2-40B4-BE49-F238E27FC236}">
                <a16:creationId xmlns:a16="http://schemas.microsoft.com/office/drawing/2014/main" id="{0F290852-1B79-43FD-A22B-7BAA7B829BE0}"/>
              </a:ext>
            </a:extLst>
          </p:cNvPr>
          <p:cNvSpPr>
            <a:spLocks noGrp="1"/>
          </p:cNvSpPr>
          <p:nvPr>
            <p:ph idx="1"/>
          </p:nvPr>
        </p:nvSpPr>
        <p:spPr>
          <a:xfrm>
            <a:off x="1348086" y="2705359"/>
            <a:ext cx="9708995" cy="3567173"/>
          </a:xfrm>
        </p:spPr>
        <p:txBody>
          <a:bodyPr vert="horz" lIns="91440" tIns="45720" rIns="91440" bIns="45720" rtlCol="0" anchor="ctr">
            <a:noAutofit/>
          </a:bodyPr>
          <a:lstStyle/>
          <a:p>
            <a:pPr marL="0" indent="0">
              <a:buNone/>
            </a:pPr>
            <a:endParaRPr lang="en-GB" sz="1100">
              <a:cs typeface="Calibri" panose="020F0502020204030204"/>
            </a:endParaRPr>
          </a:p>
          <a:p>
            <a:pPr marL="0" indent="0">
              <a:buNone/>
            </a:pPr>
            <a:r>
              <a:rPr lang="en-GB" sz="1400">
                <a:ea typeface="+mn-lt"/>
                <a:cs typeface="+mn-lt"/>
              </a:rPr>
              <a:t>Smart devices  implement commands. Here are just a few examples of the different types of smart devices you may be able to add to a system:</a:t>
            </a:r>
            <a:endParaRPr lang="en-GB" sz="1400">
              <a:cs typeface="Calibri" panose="020F0502020204030204"/>
            </a:endParaRPr>
          </a:p>
          <a:p>
            <a:r>
              <a:rPr lang="en-GB" sz="1400" b="1">
                <a:ea typeface="+mn-lt"/>
                <a:cs typeface="+mn-lt"/>
              </a:rPr>
              <a:t>Access Control and Security Gadgets:</a:t>
            </a:r>
            <a:r>
              <a:rPr lang="en-GB" sz="1400">
                <a:ea typeface="+mn-lt"/>
                <a:cs typeface="+mn-lt"/>
              </a:rPr>
              <a:t> Access control and security devices include security cameras, smart locks, and motion sensors.</a:t>
            </a:r>
            <a:endParaRPr lang="en-GB" sz="1400">
              <a:cs typeface="Calibri" panose="020F0502020204030204"/>
            </a:endParaRPr>
          </a:p>
          <a:p>
            <a:r>
              <a:rPr lang="en-GB" sz="1400" b="1">
                <a:ea typeface="+mn-lt"/>
                <a:cs typeface="+mn-lt"/>
              </a:rPr>
              <a:t>Appliances:</a:t>
            </a:r>
            <a:r>
              <a:rPr lang="en-GB" sz="1400">
                <a:ea typeface="+mn-lt"/>
                <a:cs typeface="+mn-lt"/>
              </a:rPr>
              <a:t> Almost any appliance could become a part of your home automation system in the next few years. Smart refrigerators, washing machines, dishwashers, and ovens already exist. Smaller appliances, such as connected coffee pots and slow cookers, have been around for a while, too.</a:t>
            </a:r>
            <a:endParaRPr lang="en-GB" sz="1400">
              <a:cs typeface="Calibri"/>
            </a:endParaRPr>
          </a:p>
          <a:p>
            <a:r>
              <a:rPr lang="en-GB" sz="1400" b="1">
                <a:ea typeface="+mn-lt"/>
                <a:cs typeface="+mn-lt"/>
              </a:rPr>
              <a:t>Climate Controls:</a:t>
            </a:r>
            <a:r>
              <a:rPr lang="en-GB" sz="1400">
                <a:ea typeface="+mn-lt"/>
                <a:cs typeface="+mn-lt"/>
              </a:rPr>
              <a:t> Climate control services often dovetail with energy management systems. Smart thermostats are the most popular example of climate controllers.</a:t>
            </a:r>
            <a:endParaRPr lang="en-GB" sz="1400">
              <a:cs typeface="Calibri"/>
            </a:endParaRPr>
          </a:p>
          <a:p>
            <a:r>
              <a:rPr lang="en-GB" sz="1400" b="1">
                <a:ea typeface="+mn-lt"/>
                <a:cs typeface="+mn-lt"/>
              </a:rPr>
              <a:t>Resource Managers:</a:t>
            </a:r>
            <a:r>
              <a:rPr lang="en-GB" sz="1400">
                <a:ea typeface="+mn-lt"/>
                <a:cs typeface="+mn-lt"/>
              </a:rPr>
              <a:t> Smart energy management devices include remote sprinkler controls and energy monitoring devices. Smart switches and strips fall into this category, too.</a:t>
            </a:r>
            <a:endParaRPr lang="en-GB" sz="1400">
              <a:cs typeface="Calibri" panose="020F0502020204030204"/>
            </a:endParaRPr>
          </a:p>
          <a:p>
            <a:r>
              <a:rPr lang="en-GB" sz="1400" b="1">
                <a:ea typeface="+mn-lt"/>
                <a:cs typeface="+mn-lt"/>
              </a:rPr>
              <a:t>Entertainment :</a:t>
            </a:r>
            <a:r>
              <a:rPr lang="en-GB" sz="1400">
                <a:ea typeface="+mn-lt"/>
                <a:cs typeface="+mn-lt"/>
              </a:rPr>
              <a:t>  includes smart TVs, wireless speakers, and film projectors.</a:t>
            </a:r>
            <a:endParaRPr lang="en-GB" sz="1400">
              <a:cs typeface="Calibri"/>
            </a:endParaRPr>
          </a:p>
          <a:p>
            <a:r>
              <a:rPr lang="en-GB" sz="1400" b="1">
                <a:ea typeface="+mn-lt"/>
                <a:cs typeface="+mn-lt"/>
              </a:rPr>
              <a:t>Health Care Devices:</a:t>
            </a:r>
            <a:r>
              <a:rPr lang="en-GB" sz="1400">
                <a:ea typeface="+mn-lt"/>
                <a:cs typeface="+mn-lt"/>
              </a:rPr>
              <a:t> Health care systems are a growing area in the smart home industry. Smart humidifiers and smart scales are two common examples.</a:t>
            </a:r>
            <a:endParaRPr lang="en-GB" sz="1400">
              <a:cs typeface="Calibri"/>
            </a:endParaRPr>
          </a:p>
          <a:p>
            <a:r>
              <a:rPr lang="en-GB" sz="1400" b="1">
                <a:ea typeface="+mn-lt"/>
                <a:cs typeface="+mn-lt"/>
              </a:rPr>
              <a:t>Lighting Controls:</a:t>
            </a:r>
            <a:r>
              <a:rPr lang="en-GB" sz="1400">
                <a:ea typeface="+mn-lt"/>
                <a:cs typeface="+mn-lt"/>
              </a:rPr>
              <a:t> Lighting controls require little fanfare. They cover dimmers, light bulbs, light strips, and switches. Many manufacturers live in the lighting space, including GE, Philips, and Belkin.</a:t>
            </a:r>
            <a:endParaRPr lang="en-GB" sz="1400">
              <a:cs typeface="Calibri"/>
            </a:endParaRPr>
          </a:p>
          <a:p>
            <a:endParaRPr lang="en-GB" sz="1100">
              <a:cs typeface="Calibri"/>
            </a:endParaRPr>
          </a:p>
        </p:txBody>
      </p:sp>
    </p:spTree>
    <p:extLst>
      <p:ext uri="{BB962C8B-B14F-4D97-AF65-F5344CB8AC3E}">
        <p14:creationId xmlns:p14="http://schemas.microsoft.com/office/powerpoint/2010/main" val="38125799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973745A54E1F940816A7DA2A8D1DDBD" ma:contentTypeVersion="2" ma:contentTypeDescription="Create a new document." ma:contentTypeScope="" ma:versionID="84b7a6704b22df89a7c9e55e2653863b">
  <xsd:schema xmlns:xsd="http://www.w3.org/2001/XMLSchema" xmlns:xs="http://www.w3.org/2001/XMLSchema" xmlns:p="http://schemas.microsoft.com/office/2006/metadata/properties" xmlns:ns2="e0689a4a-487c-484b-bb27-80183cfbfa40" targetNamespace="http://schemas.microsoft.com/office/2006/metadata/properties" ma:root="true" ma:fieldsID="31532077622de2acde8666fafb6fa5ef" ns2:_="">
    <xsd:import namespace="e0689a4a-487c-484b-bb27-80183cfbfa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689a4a-487c-484b-bb27-80183cfbfa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DD09B3-23C0-4941-9430-47739D6329F7}">
  <ds:schemaRefs>
    <ds:schemaRef ds:uri="http://schemas.microsoft.com/sharepoint/v3/contenttype/forms"/>
  </ds:schemaRefs>
</ds:datastoreItem>
</file>

<file path=customXml/itemProps2.xml><?xml version="1.0" encoding="utf-8"?>
<ds:datastoreItem xmlns:ds="http://schemas.openxmlformats.org/officeDocument/2006/customXml" ds:itemID="{13726219-3614-45BE-8F92-AD927735847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5E8A985-78FD-4040-8584-DCD1A78232D6}">
  <ds:schemaRefs>
    <ds:schemaRef ds:uri="e0689a4a-487c-484b-bb27-80183cfbfa4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Team Noobcoder</vt:lpstr>
      <vt:lpstr>WHAT IS A SMART HOME?</vt:lpstr>
      <vt:lpstr>APPLICATION DOMAIN</vt:lpstr>
      <vt:lpstr>APPLICATION DOMAIN</vt:lpstr>
      <vt:lpstr>Main elements of Smart Home[3]</vt:lpstr>
      <vt:lpstr>HOME AUTOMATION SYSTEM[2]</vt:lpstr>
      <vt:lpstr>A SMART HUB</vt:lpstr>
      <vt:lpstr>A CONNECTED APPLICATION</vt:lpstr>
      <vt:lpstr>A SMART DEVICE</vt:lpstr>
      <vt:lpstr>Our devices</vt:lpstr>
      <vt:lpstr>ARCHITECTURAL OVERVIEW</vt:lpstr>
      <vt:lpstr>PowerPoint Presentation</vt:lpstr>
      <vt:lpstr>Technologies Used In Connected Home </vt:lpstr>
      <vt:lpstr>Advantages of Smart Home [7]</vt:lpstr>
      <vt:lpstr>Disadvantages of Smart Home [4]</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2020-11-09T11:09:34Z</dcterms:created>
  <dcterms:modified xsi:type="dcterms:W3CDTF">2020-11-22T21:20:52Z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0x010100D973745A54E1F940816A7DA2A8D1DDBD</vt:lpwstr>
  </property>
</Properties>
</file>