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6BFF39-806B-4BB8-BF1D-B4723F1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SEQEUNCE DIAGRAM FOR LOGIN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21E4AA9-ECC6-421F-B3C5-117B9105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" r="8085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038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SEQEUNCE DIAGRAM FOR HOME APPLIANCES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FD5A41E-7CB3-4DE5-8FE8-B588B3042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12A8B7-AEC0-426C-8AC1-DD5355FC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FIRE ALARM</a:t>
            </a:r>
            <a:br>
              <a:rPr lang="en-US" sz="3600">
                <a:solidFill>
                  <a:srgbClr val="2C2C2C"/>
                </a:solidFill>
              </a:rPr>
            </a:br>
            <a:endParaRPr lang="en-US" sz="3600">
              <a:solidFill>
                <a:srgbClr val="2C2C2C"/>
              </a:solidFill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CA7A43-04A9-4F8D-82E0-F5523EBFB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0356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SEQEUNCE DIAGRAM FOR LOGIN</vt:lpstr>
      <vt:lpstr>SEQEUNCE DIAGRAM FOR HOME APPLIANCES</vt:lpstr>
      <vt:lpstr>SEQUENCE DIAGRAM FOR FIRE ALARM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Muhammad Farid Izwan</dc:creator>
  <cp:lastModifiedBy>Muhammad Farid Izwan</cp:lastModifiedBy>
  <cp:revision>1</cp:revision>
  <dcterms:created xsi:type="dcterms:W3CDTF">2020-11-29T21:14:09Z</dcterms:created>
  <dcterms:modified xsi:type="dcterms:W3CDTF">2020-11-29T21:15:25Z</dcterms:modified>
</cp:coreProperties>
</file>