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6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AFB1A1-8574-4975-85A3-2665D779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8137738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26162-FB34-4D90-9C77-F64D9EAB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SEQUENCE DIAGRAM FOR HEATER</vt:lpstr>
      <vt:lpstr>SEQEUNCE DIAGRAM FOR SMART REMOTE</vt:lpstr>
      <vt:lpstr>PowerPoint-Präsentation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3</cp:revision>
  <dcterms:created xsi:type="dcterms:W3CDTF">2020-12-06T13:20:44Z</dcterms:created>
  <dcterms:modified xsi:type="dcterms:W3CDTF">2020-12-06T13:46:32Z</dcterms:modified>
</cp:coreProperties>
</file>