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63" r:id="rId6"/>
    <p:sldId id="267" r:id="rId7"/>
    <p:sldId id="264" r:id="rId8"/>
    <p:sldId id="268" r:id="rId9"/>
    <p:sldId id="259" r:id="rId10"/>
    <p:sldId id="266" r:id="rId11"/>
    <p:sldId id="265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596D8D-9872-4BFF-9B2B-B60142B927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A0247F9-4CAE-4ABB-9C6B-235AAF8340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2D3E08F-F039-4DF1-BF8A-18B67845E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9F34-81B6-4052-990C-DAB85C5B3430}" type="datetimeFigureOut">
              <a:rPr lang="de-DE" smtClean="0"/>
              <a:t>07.12.2020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0341ED1-B28A-41A3-B68B-18BCBD33F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83A1127-1CDF-46A6-AA2D-0F505D848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36D6C-09F6-4967-B045-448DC0A449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7171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325B4B-1409-4B2D-A892-510C5F1F5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7100FFB-6937-4FD7-BDC2-54827FB7E7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0E026A6-CD15-4093-80F5-87BCADC9A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9F34-81B6-4052-990C-DAB85C5B3430}" type="datetimeFigureOut">
              <a:rPr lang="de-DE" smtClean="0"/>
              <a:t>07.12.2020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3481E08-9BB5-4282-A0E8-63863978F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71A378-1DA0-4E4F-B2F6-3A8C1FAC0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36D6C-09F6-4967-B045-448DC0A449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2194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7CA3C21-2D7F-4FA2-A38B-80EE09419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583E5BA-F59F-42B0-86CA-6A1F53AB77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6C2D6F2-CD62-4843-A201-EF4F78AA6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9F34-81B6-4052-990C-DAB85C5B3430}" type="datetimeFigureOut">
              <a:rPr lang="de-DE" smtClean="0"/>
              <a:t>07.12.2020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9FA0587-BE67-4644-95F6-104032A85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0F6D815-20F8-4B56-BC8F-B61A3D04D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36D6C-09F6-4967-B045-448DC0A449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0742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020EF3-D33B-40A1-9806-40F7DDF52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6F6176C-3467-4028-B1E7-DBEB7A52D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61388F7-B33E-4582-8E2E-904A785CA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9F34-81B6-4052-990C-DAB85C5B3430}" type="datetimeFigureOut">
              <a:rPr lang="de-DE" smtClean="0"/>
              <a:t>07.12.2020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4B8C3A2-4A04-4EB5-A4BC-7B8DAE291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D7A213F-F1B5-46DF-9BB3-BFCB211EE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36D6C-09F6-4967-B045-448DC0A449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0931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A65ED0-3F97-47EE-8C0B-688ED161A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3D14124-9DCC-4411-A74B-66788C105C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38D9344-4436-4F5C-9AA2-71357F9AC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9F34-81B6-4052-990C-DAB85C5B3430}" type="datetimeFigureOut">
              <a:rPr lang="de-DE" smtClean="0"/>
              <a:t>07.12.2020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A45DB2D-6543-4B73-B9A9-7DB2B4D9A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4A90328-11B4-497B-96F4-2B973EE32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36D6C-09F6-4967-B045-448DC0A449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9981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444D9A-82DA-47F0-BBF9-AF10C917A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1D1B03-7391-4D23-B87A-9C297F83BB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7E57963-1526-450F-9D05-9DFAEE7236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786E0CA-7A66-4F70-B962-BAFC4120F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9F34-81B6-4052-990C-DAB85C5B3430}" type="datetimeFigureOut">
              <a:rPr lang="de-DE" smtClean="0"/>
              <a:t>07.12.2020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9522EBF-A178-43BA-8870-C569E7F68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67BF33A-519D-4B15-A27A-78786FE8D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36D6C-09F6-4967-B045-448DC0A449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7224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06F233-6B7E-445E-8945-75170F774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05F85B1-64D1-4566-8B09-871E33D7B8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EFBC15C-859C-498D-A92C-B5524648E4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C64DA56-C482-49F3-A0B8-E7F0450344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13D84DB-D52E-4CC0-8354-11A7B1169A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0B8A399-AB99-465C-A7F9-B25552F16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9F34-81B6-4052-990C-DAB85C5B3430}" type="datetimeFigureOut">
              <a:rPr lang="de-DE" smtClean="0"/>
              <a:t>07.12.2020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25D0513-E414-4C24-B528-C274AB3DD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CA773CD-2D99-4D4B-A9E5-17F9C3E50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36D6C-09F6-4967-B045-448DC0A449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8248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610382-2F92-4C8B-A50A-C623FA146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A552725-B6A4-4F5B-B3DC-E3DAC2CD6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9F34-81B6-4052-990C-DAB85C5B3430}" type="datetimeFigureOut">
              <a:rPr lang="de-DE" smtClean="0"/>
              <a:t>07.12.2020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94B2559-010E-42DF-961B-2D01A0416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A3A960B-34C9-44B3-8A3B-0EBB52DD8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36D6C-09F6-4967-B045-448DC0A449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557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EBC6B4C-632A-438E-835B-9B9419A8E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9F34-81B6-4052-990C-DAB85C5B3430}" type="datetimeFigureOut">
              <a:rPr lang="de-DE" smtClean="0"/>
              <a:t>07.12.2020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E7D92EA-453A-4AEE-9356-687D704AF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2EA2AE6-55AC-4F47-8691-20D976C3A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36D6C-09F6-4967-B045-448DC0A449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8363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9A9127-749D-4D2D-81FB-9D9D3BA0E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5B9CE56-2335-42AE-AF4E-655E556BE1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5E7A49F-E34C-4588-A3E0-3195D4B8C4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2560B8D-124E-402B-A2C0-8C6718CA0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9F34-81B6-4052-990C-DAB85C5B3430}" type="datetimeFigureOut">
              <a:rPr lang="de-DE" smtClean="0"/>
              <a:t>07.12.2020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E405E47-2D07-4B88-95AA-C55FAB9D3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8A0F45C-06CE-4F23-A68D-334B04E90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36D6C-09F6-4967-B045-448DC0A449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5301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8D2120-2252-4B26-9C11-B3EC2DD2A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19F8DCC-2559-4830-90FF-19ADF6AB79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040F9AD-8DD5-40C8-8B35-B46553F2F7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12B1871-2CE3-4E1D-B15A-A4D8E022F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9F34-81B6-4052-990C-DAB85C5B3430}" type="datetimeFigureOut">
              <a:rPr lang="de-DE" smtClean="0"/>
              <a:t>07.12.2020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6A44BE4-01C5-4FE6-A627-E4B81B036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3C461BF-6026-46BD-88ED-B9AA66A83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36D6C-09F6-4967-B045-448DC0A449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2461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19B542A-22B5-40CE-8E83-27096113A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2BB8F4D-EE33-4DDD-8DB4-81640C4C16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EEF2CB8-A8BE-4C54-BE4B-8FF61BAD1A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549F34-81B6-4052-990C-DAB85C5B3430}" type="datetimeFigureOut">
              <a:rPr lang="de-DE" smtClean="0"/>
              <a:t>07.12.2020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753634-5EC4-4602-A54B-A75A5E6F5D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F287861-F069-4E43-AF69-0159E32FF2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36D6C-09F6-4967-B045-448DC0A449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3043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3F2F25-1660-4A9E-8C0F-ABF0EAF6AC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Precise</a:t>
            </a:r>
            <a:r>
              <a:rPr lang="de-DE" dirty="0"/>
              <a:t> Analysis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1D8977B-EE74-4AEE-BCC7-23534AD7DA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99462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C49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A4333C5-0081-481D-BA53-D88213B62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SEQUENCE DIAGRAM FOR SECURITY</a:t>
            </a:r>
          </a:p>
        </p:txBody>
      </p:sp>
      <p:sp>
        <p:nvSpPr>
          <p:cNvPr id="19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Chart, box and whisker chart&#10;&#10;Description automatically generated">
            <a:extLst>
              <a:ext uri="{FF2B5EF4-FFF2-40B4-BE49-F238E27FC236}">
                <a16:creationId xmlns:a16="http://schemas.microsoft.com/office/drawing/2014/main" id="{62142689-4D9B-432A-9257-6CF670E9F4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16" t="-4025" r="-1992" b="-3402"/>
          <a:stretch/>
        </p:blipFill>
        <p:spPr>
          <a:xfrm>
            <a:off x="768486" y="749029"/>
            <a:ext cx="7752944" cy="516538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541445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9">
            <a:extLst>
              <a:ext uri="{FF2B5EF4-FFF2-40B4-BE49-F238E27FC236}">
                <a16:creationId xmlns:a16="http://schemas.microsoft.com/office/drawing/2014/main" id="{6F66A575-7835-4400-BEDE-89F2EF034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rgbClr val="4E2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F0E556C-D1B9-475B-8777-078387457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629" y="640080"/>
            <a:ext cx="4225290" cy="55788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MORE GENERAL FORM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13B25946-65E2-4813-8B3C-CA4DCECF5B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3949" y="107004"/>
            <a:ext cx="6361889" cy="6546715"/>
          </a:xfrm>
        </p:spPr>
      </p:pic>
    </p:spTree>
    <p:extLst>
      <p:ext uri="{BB962C8B-B14F-4D97-AF65-F5344CB8AC3E}">
        <p14:creationId xmlns:p14="http://schemas.microsoft.com/office/powerpoint/2010/main" val="3767930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F66A575-7835-4400-BEDE-89F2EF034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rgbClr val="684F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29596F5-1B2D-472E-BA5F-78CC9907A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629" y="640080"/>
            <a:ext cx="4225290" cy="55788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USE CASE DIAGRAM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0AC7602F-6597-46C4-A904-F3869F14CD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4" r="1679" b="-2"/>
          <a:stretch/>
        </p:blipFill>
        <p:spPr>
          <a:xfrm>
            <a:off x="6096000" y="640080"/>
            <a:ext cx="5459470" cy="557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667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655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550103-22BA-44C2-A647-FBC879DC4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Class Diagram</a:t>
            </a:r>
          </a:p>
        </p:txBody>
      </p:sp>
      <p:sp>
        <p:nvSpPr>
          <p:cNvPr id="17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A7AB72A7-54ED-4D82-ABE5-AD44C58665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53" t="1" r="-1675" b="1"/>
          <a:stretch/>
        </p:blipFill>
        <p:spPr>
          <a:xfrm>
            <a:off x="493354" y="942538"/>
            <a:ext cx="8008620" cy="480833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61351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29CA76-E75D-4AB7-8299-B44A273B9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SEQUENCE DIAGRAM FOR LOGIN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9480DBE4-CB95-413B-863C-4814D6A48C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366" y="1848095"/>
            <a:ext cx="7821038" cy="4251147"/>
          </a:xfrm>
        </p:spPr>
      </p:pic>
    </p:spTree>
    <p:extLst>
      <p:ext uri="{BB962C8B-B14F-4D97-AF65-F5344CB8AC3E}">
        <p14:creationId xmlns:p14="http://schemas.microsoft.com/office/powerpoint/2010/main" val="4003976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DEEC474-0D75-45E1-B309-2307D2E29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100">
                <a:solidFill>
                  <a:srgbClr val="FFFFFF"/>
                </a:solidFill>
              </a:rPr>
              <a:t>SEQUENCE DIAGRAM FOR CONTROLLING LIGHT</a:t>
            </a:r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DFF76A4E-429C-4E0B-9D75-B1C85D630D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355" y="757007"/>
            <a:ext cx="8115510" cy="5099044"/>
          </a:xfrm>
        </p:spPr>
      </p:pic>
    </p:spTree>
    <p:extLst>
      <p:ext uri="{BB962C8B-B14F-4D97-AF65-F5344CB8AC3E}">
        <p14:creationId xmlns:p14="http://schemas.microsoft.com/office/powerpoint/2010/main" val="3097639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6B1C97-5045-4D32-9EE3-1148A8016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STATE DIAGRAM FOR LIGHT AND MOTION SENSOR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4B60C980-F821-42E1-83FC-0823B96035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0782" y="1944208"/>
            <a:ext cx="8770680" cy="3975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426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EE73255-8084-4DF9-BB0B-15EAC92E2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32A048B-4D26-4F9B-B9C1-A8722815B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938" y="640081"/>
            <a:ext cx="2608655" cy="52577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2C2C2C"/>
                </a:solidFill>
              </a:rPr>
              <a:t>SEQUENCE DIAGRAM FOR HEATER</a:t>
            </a:r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67048353-8981-459A-9BC6-9711CE462E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0067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DB6AADEB-D501-4E41-88C9-264F06FA6F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6" r="-5" b="24881"/>
          <a:stretch/>
        </p:blipFill>
        <p:spPr>
          <a:xfrm>
            <a:off x="3808197" y="771525"/>
            <a:ext cx="7417989" cy="5126355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624499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BDF994-97B1-4680-863A-8B0086CDA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/>
              <a:t>STATE DIAGRAM FOR HEATING/COOLING SYSTEM</a:t>
            </a:r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2283C870-F831-433B-BEF3-E48F0DAB67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3503" y="2204080"/>
            <a:ext cx="7416276" cy="3686261"/>
          </a:xfrm>
        </p:spPr>
      </p:pic>
    </p:spTree>
    <p:extLst>
      <p:ext uri="{BB962C8B-B14F-4D97-AF65-F5344CB8AC3E}">
        <p14:creationId xmlns:p14="http://schemas.microsoft.com/office/powerpoint/2010/main" val="21237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191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6603AF2-DDFE-4DF4-A2BF-A9659BD65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SEQEUNCE DIAGRAM FOR SMART REMOTE</a:t>
            </a:r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AA536C3-90EA-43F8-978E-ACFACF7BD3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622369" cy="6858000"/>
          </a:xfrm>
        </p:spPr>
      </p:pic>
    </p:spTree>
    <p:extLst>
      <p:ext uri="{BB962C8B-B14F-4D97-AF65-F5344CB8AC3E}">
        <p14:creationId xmlns:p14="http://schemas.microsoft.com/office/powerpoint/2010/main" val="1635133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</Words>
  <Application>Microsoft Office PowerPoint</Application>
  <PresentationFormat>Breitbild</PresentationFormat>
  <Paragraphs>11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</vt:lpstr>
      <vt:lpstr>Precise Analysis</vt:lpstr>
      <vt:lpstr>USE CASE DIAGRAM</vt:lpstr>
      <vt:lpstr>Class Diagram</vt:lpstr>
      <vt:lpstr>SEQUENCE DIAGRAM FOR LOGIN</vt:lpstr>
      <vt:lpstr>SEQUENCE DIAGRAM FOR CONTROLLING LIGHT</vt:lpstr>
      <vt:lpstr>STATE DIAGRAM FOR LIGHT AND MOTION SENSOR</vt:lpstr>
      <vt:lpstr>SEQUENCE DIAGRAM FOR HEATER</vt:lpstr>
      <vt:lpstr>STATE DIAGRAM FOR HEATING/COOLING SYSTEM</vt:lpstr>
      <vt:lpstr>SEQEUNCE DIAGRAM FOR SMART REMOTE</vt:lpstr>
      <vt:lpstr>SEQUENCE DIAGRAM FOR SECURITY</vt:lpstr>
      <vt:lpstr>MORE GENERAL FORM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Precise Analysis</dc:title>
  <dc:creator>Muhammad Farid Izwan</dc:creator>
  <cp:lastModifiedBy>Iqbal Fauzi</cp:lastModifiedBy>
  <cp:revision>2</cp:revision>
  <dcterms:created xsi:type="dcterms:W3CDTF">2020-12-06T16:16:04Z</dcterms:created>
  <dcterms:modified xsi:type="dcterms:W3CDTF">2020-12-07T10:17:04Z</dcterms:modified>
</cp:coreProperties>
</file>