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9" r:id="rId8"/>
    <p:sldId id="259" r:id="rId9"/>
    <p:sldId id="266" r:id="rId10"/>
    <p:sldId id="270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437B35-6466-44DD-B967-D220C5E8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Fire</a:t>
            </a:r>
            <a:r>
              <a:rPr lang="de-DE" dirty="0"/>
              <a:t> Alarm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22BDD0C-73BE-4C41-935C-950040DA3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6249"/>
            <a:ext cx="8746170" cy="3573530"/>
          </a:xfrm>
        </p:spPr>
      </p:pic>
    </p:spTree>
    <p:extLst>
      <p:ext uri="{BB962C8B-B14F-4D97-AF65-F5344CB8AC3E}">
        <p14:creationId xmlns:p14="http://schemas.microsoft.com/office/powerpoint/2010/main" val="81084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B1C97-5045-4D32-9EE3-1148A801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STATE DIAGRAM FOR LIGHT AND MOTION SENSOR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B60C980-F821-42E1-83FC-0823B9603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782" y="1944208"/>
            <a:ext cx="8770680" cy="39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2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DF994-97B1-4680-863A-8B0086CD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STATE DIAGRAM FOR HEATING/COOLING SYSTEM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283C870-F831-433B-BEF3-E48F0DAB6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03" y="2204080"/>
            <a:ext cx="7416276" cy="3686261"/>
          </a:xfrm>
        </p:spPr>
      </p:pic>
    </p:spTree>
    <p:extLst>
      <p:ext uri="{BB962C8B-B14F-4D97-AF65-F5344CB8AC3E}">
        <p14:creationId xmlns:p14="http://schemas.microsoft.com/office/powerpoint/2010/main" val="2123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7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LOGIN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53D9DA-70EA-4354-85C9-74263C50C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56" b="505"/>
          <a:stretch/>
        </p:blipFill>
        <p:spPr>
          <a:xfrm>
            <a:off x="976251" y="484631"/>
            <a:ext cx="7163222" cy="5724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SEQUENCE DIAGRAM FOR CONTROLLING LIGHT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FF76A4E-429C-4E0B-9D75-B1C85D630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5" y="757007"/>
            <a:ext cx="8115510" cy="50990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F6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2A048B-4D26-4F9B-B9C1-A8722815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SEQUENCE DIAGRAM FOR HEATER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D55F826-0FAE-4D6D-A782-3A4D5867A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r="-3" b="-1274"/>
          <a:stretch/>
        </p:blipFill>
        <p:spPr>
          <a:xfrm>
            <a:off x="6096000" y="640079"/>
            <a:ext cx="5459470" cy="574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9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54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FC8566-AC65-477D-9478-39E2B8C3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Sequence Diagram for Air Conditioner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7FB7006-6325-488F-9560-DB54EC12C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" r="-3" b="2165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2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SEQEUNCE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SECURITY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2142689-4D9B-432A-9257-6CF670E9F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6" t="-4025" r="-1992" b="-3402"/>
          <a:stretch/>
        </p:blipFill>
        <p:spPr>
          <a:xfrm>
            <a:off x="768486" y="749029"/>
            <a:ext cx="7752944" cy="51653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13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Precise Analysis</vt:lpstr>
      <vt:lpstr>USE CASE DIAGRAM</vt:lpstr>
      <vt:lpstr>Class Diagram</vt:lpstr>
      <vt:lpstr>SEQUENCE DIAGRAM FOR LOGIN</vt:lpstr>
      <vt:lpstr>SEQUENCE DIAGRAM FOR CONTROLLING LIGHT</vt:lpstr>
      <vt:lpstr>SEQUENCE DIAGRAM FOR HEATER</vt:lpstr>
      <vt:lpstr>Sequence Diagram for Air Conditioner</vt:lpstr>
      <vt:lpstr>SEQEUNCE DIAGRAM FOR SMART REMOTE</vt:lpstr>
      <vt:lpstr>SEQUENCE DIAGRAM FOR SECURITY</vt:lpstr>
      <vt:lpstr>Sequence Diagram for Fire Alarm</vt:lpstr>
      <vt:lpstr>STATE DIAGRAM FOR LIGHT AND MOTION SENSOR</vt:lpstr>
      <vt:lpstr>STATE DIAGRAM FOR HEATING/COOLING SYSTEM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Iqbal Fauzi</dc:creator>
  <cp:lastModifiedBy>Iqbal Fauzi</cp:lastModifiedBy>
  <cp:revision>3</cp:revision>
  <dcterms:created xsi:type="dcterms:W3CDTF">2020-12-07T11:07:48Z</dcterms:created>
  <dcterms:modified xsi:type="dcterms:W3CDTF">2020-12-07T18:50:08Z</dcterms:modified>
</cp:coreProperties>
</file>