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71" r:id="rId6"/>
    <p:sldId id="263" r:id="rId7"/>
    <p:sldId id="259" r:id="rId8"/>
    <p:sldId id="266" r:id="rId9"/>
    <p:sldId id="270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B1C97-5045-4D32-9EE3-1148A801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STATE DIAGRAM FOR LIGHT AND MOTION SENSOR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B60C980-F821-42E1-83FC-0823B9603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82" y="1944208"/>
            <a:ext cx="8770680" cy="39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2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DF994-97B1-4680-863A-8B0086C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STATE DIAGRAM FOR HEATING/COOLING SYSTEM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83C870-F831-433B-BEF3-E48F0DAB6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03" y="2204080"/>
            <a:ext cx="7416276" cy="3686261"/>
          </a:xfrm>
        </p:spPr>
      </p:pic>
    </p:spTree>
    <p:extLst>
      <p:ext uri="{BB962C8B-B14F-4D97-AF65-F5344CB8AC3E}">
        <p14:creationId xmlns:p14="http://schemas.microsoft.com/office/powerpoint/2010/main" val="2123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7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LOGIN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53D9DA-70EA-4354-85C9-74263C50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6" t="-1706" r="-2919" b="-2532"/>
          <a:stretch/>
        </p:blipFill>
        <p:spPr>
          <a:xfrm>
            <a:off x="573932" y="484631"/>
            <a:ext cx="7947498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4AF38F-3074-4503-A21A-1C0F0E8D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Heater And Conditioner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E48B3B-5500-4B1A-AEE8-F6679EE7F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770" r="-3019" b="-3385"/>
          <a:stretch/>
        </p:blipFill>
        <p:spPr>
          <a:xfrm>
            <a:off x="493354" y="484632"/>
            <a:ext cx="8115510" cy="58887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992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SEQUENCE DIAGRAM FOR CONTROLLING LIGHT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403374-7734-4724-A241-717DEFE6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04" y="484632"/>
            <a:ext cx="8058032" cy="57241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SEQEUNCE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142689-4D9B-432A-9257-6CF670E9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" t="-4025" r="-1992" b="-3402"/>
          <a:stretch/>
        </p:blipFill>
        <p:spPr>
          <a:xfrm>
            <a:off x="768486" y="749029"/>
            <a:ext cx="7752944" cy="51653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437B35-6466-44DD-B967-D220C5E8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Fire Alarm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FE24162-9809-4F88-869D-B2B93024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t="-2630" r="-1373" b="-854"/>
          <a:stretch/>
        </p:blipFill>
        <p:spPr>
          <a:xfrm>
            <a:off x="671208" y="817123"/>
            <a:ext cx="7937655" cy="4933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084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Precise Analysis</vt:lpstr>
      <vt:lpstr>USE CASE DIAGRAM</vt:lpstr>
      <vt:lpstr>Class Diagram</vt:lpstr>
      <vt:lpstr>SEQUENCE DIAGRAM FOR LOGIN</vt:lpstr>
      <vt:lpstr>Sequence Diagram For Heater And Conditioner</vt:lpstr>
      <vt:lpstr>SEQUENCE DIAGRAM FOR CONTROLLING LIGHT</vt:lpstr>
      <vt:lpstr>SEQEUNCE DIAGRAM FOR SMART REMOTE</vt:lpstr>
      <vt:lpstr>SEQUENCE DIAGRAM FOR SECURITY</vt:lpstr>
      <vt:lpstr>Sequence Diagram for Fire Alarm</vt:lpstr>
      <vt:lpstr>STATE DIAGRAM FOR LIGHT AND MOTION SENSOR</vt:lpstr>
      <vt:lpstr>STATE DIAGRAM FOR HEATING/COOLING SYSTEM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Muhammad Farid Izwan</cp:lastModifiedBy>
  <cp:revision>2</cp:revision>
  <dcterms:created xsi:type="dcterms:W3CDTF">2020-12-13T15:22:29Z</dcterms:created>
  <dcterms:modified xsi:type="dcterms:W3CDTF">2020-12-13T15:27:52Z</dcterms:modified>
</cp:coreProperties>
</file>