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2" r:id="rId6"/>
    <p:sldId id="272" r:id="rId7"/>
    <p:sldId id="273" r:id="rId8"/>
    <p:sldId id="271" r:id="rId9"/>
    <p:sldId id="275" r:id="rId10"/>
    <p:sldId id="274" r:id="rId11"/>
    <p:sldId id="263" r:id="rId12"/>
    <p:sldId id="267" r:id="rId13"/>
    <p:sldId id="270" r:id="rId14"/>
    <p:sldId id="266" r:id="rId15"/>
    <p:sldId id="265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96D8D-9872-4BFF-9B2B-B60142B92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A0247F9-4CAE-4ABB-9C6B-235AAF834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D3E08F-F039-4DF1-BF8A-18B67845E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14.12.2020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341ED1-B28A-41A3-B68B-18BCBD33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3A1127-1CDF-46A6-AA2D-0F505D848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7171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325B4B-1409-4B2D-A892-510C5F1F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7100FFB-6937-4FD7-BDC2-54827FB7E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E026A6-CD15-4093-80F5-87BCADC9A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14.12.2020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481E08-9BB5-4282-A0E8-63863978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71A378-1DA0-4E4F-B2F6-3A8C1FAC0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2194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7CA3C21-2D7F-4FA2-A38B-80EE09419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83E5BA-F59F-42B0-86CA-6A1F53AB7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C2D6F2-CD62-4843-A201-EF4F78AA6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14.12.2020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FA0587-BE67-4644-95F6-104032A85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F6D815-20F8-4B56-BC8F-B61A3D04D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0742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020EF3-D33B-40A1-9806-40F7DDF52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F6176C-3467-4028-B1E7-DBEB7A52D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1388F7-B33E-4582-8E2E-904A785CA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14.12.2020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B8C3A2-4A04-4EB5-A4BC-7B8DAE291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7A213F-F1B5-46DF-9BB3-BFCB211EE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093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A65ED0-3F97-47EE-8C0B-688ED161A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D14124-9DCC-4411-A74B-66788C105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8D9344-4436-4F5C-9AA2-71357F9AC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14.12.2020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45DB2D-6543-4B73-B9A9-7DB2B4D9A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A90328-11B4-497B-96F4-2B973EE32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998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444D9A-82DA-47F0-BBF9-AF10C917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1D1B03-7391-4D23-B87A-9C297F83B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7E57963-1526-450F-9D05-9DFAEE723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86E0CA-7A66-4F70-B962-BAFC4120F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14.12.2020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522EBF-A178-43BA-8870-C569E7F68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7BF33A-519D-4B15-A27A-78786FE8D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722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06F233-6B7E-445E-8945-75170F774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5F85B1-64D1-4566-8B09-871E33D7B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EFBC15C-859C-498D-A92C-B5524648E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C64DA56-C482-49F3-A0B8-E7F0450344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13D84DB-D52E-4CC0-8354-11A7B1169A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0B8A399-AB99-465C-A7F9-B25552F16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14.12.2020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25D0513-E414-4C24-B528-C274AB3DD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CA773CD-2D99-4D4B-A9E5-17F9C3E50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8248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610382-2F92-4C8B-A50A-C623FA146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A552725-B6A4-4F5B-B3DC-E3DAC2CD6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14.12.2020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94B2559-010E-42DF-961B-2D01A0416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3A960B-34C9-44B3-8A3B-0EBB52DD8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55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EBC6B4C-632A-438E-835B-9B9419A8E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14.12.2020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E7D92EA-453A-4AEE-9356-687D704AF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2EA2AE6-55AC-4F47-8691-20D976C3A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8363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9A9127-749D-4D2D-81FB-9D9D3BA0E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B9CE56-2335-42AE-AF4E-655E556BE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E7A49F-E34C-4588-A3E0-3195D4B8C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560B8D-124E-402B-A2C0-8C6718CA0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14.12.2020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405E47-2D07-4B88-95AA-C55FAB9D3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A0F45C-06CE-4F23-A68D-334B04E90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5301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8D2120-2252-4B26-9C11-B3EC2DD2A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19F8DCC-2559-4830-90FF-19ADF6AB79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040F9AD-8DD5-40C8-8B35-B46553F2F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12B1871-2CE3-4E1D-B15A-A4D8E022F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14.12.2020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6A44BE4-01C5-4FE6-A627-E4B81B036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C461BF-6026-46BD-88ED-B9AA66A83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461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19B542A-22B5-40CE-8E83-27096113A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BB8F4D-EE33-4DDD-8DB4-81640C4C1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EF2CB8-A8BE-4C54-BE4B-8FF61BAD1A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49F34-81B6-4052-990C-DAB85C5B3430}" type="datetimeFigureOut">
              <a:rPr lang="de-DE" smtClean="0"/>
              <a:t>14.12.2020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753634-5EC4-4602-A54B-A75A5E6F5D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287861-F069-4E43-AF69-0159E32FF2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3043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3F2F25-1660-4A9E-8C0F-ABF0EAF6AC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Precise</a:t>
            </a:r>
            <a:r>
              <a:rPr lang="de-DE" dirty="0"/>
              <a:t> Analysis</a:t>
            </a:r>
          </a:p>
        </p:txBody>
      </p:sp>
    </p:spTree>
    <p:extLst>
      <p:ext uri="{BB962C8B-B14F-4D97-AF65-F5344CB8AC3E}">
        <p14:creationId xmlns:p14="http://schemas.microsoft.com/office/powerpoint/2010/main" val="2129946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F61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B5F8E9-DA72-4CA5-BF4F-2F22B10D4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0778" y="985713"/>
            <a:ext cx="2972813" cy="488657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CLASS DIAGRAM FOR LIGHT CONTROLLING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INITIATE BY SENSOR </a:t>
            </a: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E5BDA9-7ED6-4B09-B5F6-FA13663111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45" b="2833"/>
          <a:stretch/>
        </p:blipFill>
        <p:spPr>
          <a:xfrm>
            <a:off x="976251" y="618681"/>
            <a:ext cx="7163222" cy="551947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74847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DEEC474-0D75-45E1-B309-2307D2E29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dirty="0">
                <a:solidFill>
                  <a:srgbClr val="FFFFFF"/>
                </a:solidFill>
              </a:rPr>
              <a:t>SEQUENCE DIAGRAM FOR LIGHT CONTROLLING</a:t>
            </a:r>
            <a:br>
              <a:rPr lang="en-US" sz="3100" dirty="0">
                <a:solidFill>
                  <a:srgbClr val="FFFFFF"/>
                </a:solidFill>
              </a:rPr>
            </a:br>
            <a:r>
              <a:rPr lang="en-US" sz="3100" dirty="0">
                <a:solidFill>
                  <a:srgbClr val="FFFFFF"/>
                </a:solidFill>
              </a:rPr>
              <a:t>INITIATE BY SENSOR 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8403374-7734-4724-A241-717DEFE612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204" y="484632"/>
            <a:ext cx="8058032" cy="5724144"/>
          </a:xfrm>
        </p:spPr>
      </p:pic>
    </p:spTree>
    <p:extLst>
      <p:ext uri="{BB962C8B-B14F-4D97-AF65-F5344CB8AC3E}">
        <p14:creationId xmlns:p14="http://schemas.microsoft.com/office/powerpoint/2010/main" val="3097639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6B1C97-5045-4D32-9EE3-1148A8016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STATE DIAGRAM FOR LIGHT AND MOTION SENSOR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99F4465E-7DAC-46DE-923D-951B0795E4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02" t="17687" r="25571" b="-17687"/>
          <a:stretch/>
        </p:blipFill>
        <p:spPr>
          <a:xfrm>
            <a:off x="4617720" y="1966277"/>
            <a:ext cx="2827020" cy="4351338"/>
          </a:xfrm>
        </p:spPr>
      </p:pic>
    </p:spTree>
    <p:extLst>
      <p:ext uri="{BB962C8B-B14F-4D97-AF65-F5344CB8AC3E}">
        <p14:creationId xmlns:p14="http://schemas.microsoft.com/office/powerpoint/2010/main" val="2569426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E4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8437B35-6466-44DD-B967-D220C5E89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Sequence Diagram for Fire Alarm</a:t>
            </a:r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9FE24162-9809-4F88-869D-B2B93024AC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" t="-2630" r="-1373" b="-854"/>
          <a:stretch/>
        </p:blipFill>
        <p:spPr>
          <a:xfrm>
            <a:off x="671208" y="817123"/>
            <a:ext cx="7937655" cy="493374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10842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9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A4333C5-0081-481D-BA53-D88213B62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SEQUENCE DIAGRAM FOR SECURITY</a:t>
            </a:r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62142689-4D9B-432A-9257-6CF670E9F4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16" t="-4025" r="-1992" b="-3402"/>
          <a:stretch/>
        </p:blipFill>
        <p:spPr>
          <a:xfrm>
            <a:off x="768486" y="749029"/>
            <a:ext cx="7752944" cy="516538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541445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>
            <a:extLst>
              <a:ext uri="{FF2B5EF4-FFF2-40B4-BE49-F238E27FC236}">
                <a16:creationId xmlns:a16="http://schemas.microsoft.com/office/drawing/2014/main" id="{6F66A575-7835-4400-BEDE-89F2EF034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4E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F0E556C-D1B9-475B-8777-078387457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MORE GENERAL FORM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13B25946-65E2-4813-8B3C-CA4DCECF5B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949" y="107004"/>
            <a:ext cx="6361889" cy="6546715"/>
          </a:xfrm>
        </p:spPr>
      </p:pic>
    </p:spTree>
    <p:extLst>
      <p:ext uri="{BB962C8B-B14F-4D97-AF65-F5344CB8AC3E}">
        <p14:creationId xmlns:p14="http://schemas.microsoft.com/office/powerpoint/2010/main" val="3767930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F66A575-7835-4400-BEDE-89F2EF034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684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29596F5-1B2D-472E-BA5F-78CC9907A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USE CASE DIAGRAM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AC7602F-6597-46C4-A904-F3869F14CD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4" r="1679" b="-2"/>
          <a:stretch/>
        </p:blipFill>
        <p:spPr>
          <a:xfrm>
            <a:off x="6096000" y="640080"/>
            <a:ext cx="5459470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667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65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550103-22BA-44C2-A647-FBC879DC4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Main Class Diagram For Smart Home System</a:t>
            </a:r>
          </a:p>
        </p:txBody>
      </p:sp>
      <p:sp>
        <p:nvSpPr>
          <p:cNvPr id="17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7AB72A7-54ED-4D82-ABE5-AD44C58665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53" t="1" r="-1675" b="1"/>
          <a:stretch/>
        </p:blipFill>
        <p:spPr>
          <a:xfrm>
            <a:off x="493354" y="942538"/>
            <a:ext cx="8008620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1351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191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6603AF2-DDFE-4DF4-A2BF-A9659BD65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SEQEUNCE DIAGRAM FOR SMART REMOTE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AA536C3-90EA-43F8-978E-ACFACF7BD3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22369" cy="6858000"/>
          </a:xfrm>
        </p:spPr>
      </p:pic>
    </p:spTree>
    <p:extLst>
      <p:ext uri="{BB962C8B-B14F-4D97-AF65-F5344CB8AC3E}">
        <p14:creationId xmlns:p14="http://schemas.microsoft.com/office/powerpoint/2010/main" val="1635133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F7A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E29CA76-E75D-4AB7-8299-B44A273B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SEQUENCE DIAGRAM FOR LOGIN</a:t>
            </a:r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6053D9DA-70EA-4354-85C9-74263C50CD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86" t="-1706" r="-2919" b="-2532"/>
          <a:stretch/>
        </p:blipFill>
        <p:spPr>
          <a:xfrm>
            <a:off x="573932" y="484631"/>
            <a:ext cx="7947498" cy="572414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003976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2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09A6CB6-7EF8-46A8-8641-88A1370C3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State Diagram For Smart Home Login System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A6DD33F-6A11-4BEA-97F7-1FE059E23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06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31126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D4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CECDDCF-ECC8-4E3A-9542-D498D200A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Class Diagram for Heating And Cooling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3418FC5-EDB7-40B8-8F7D-FAFF68944B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18" t="-3622" r="-5480" b="-11174"/>
          <a:stretch/>
        </p:blipFill>
        <p:spPr>
          <a:xfrm>
            <a:off x="493354" y="780609"/>
            <a:ext cx="8054502" cy="513218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81243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771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74AF38F-3074-4503-A21A-1C0F0E8D1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Sequence Diagram for Heating And Cooling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4E48B3B-5500-4B1A-AEE8-F6679EE7F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1770" r="-3019" b="-3385"/>
          <a:stretch/>
        </p:blipFill>
        <p:spPr>
          <a:xfrm>
            <a:off x="493354" y="484632"/>
            <a:ext cx="8115510" cy="588873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59926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F357D35-3E3E-4EC7-B3AE-C106ABB7D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64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334D921-DCE6-4D92-987F-D98C93F1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E4D942F-489D-4A7B-8983-942543481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9378" y="246887"/>
            <a:ext cx="5861321" cy="6377939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8F0F547-5526-40CC-8397-442101C26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36924" y="4768667"/>
            <a:ext cx="421593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93BD913-0EB6-48A4-B22A-6A4DE0898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02D82FC-858E-4E7D-A119-D83EC3A7E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6924" y="857675"/>
            <a:ext cx="4566230" cy="384703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State Diagram for Heating And Cooling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BE9A3213-1BE7-4979-8A9E-1D3BBA6DA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28" t="145" r="-1202" b="322"/>
          <a:stretch/>
        </p:blipFill>
        <p:spPr>
          <a:xfrm>
            <a:off x="525294" y="865521"/>
            <a:ext cx="5175239" cy="541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537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</Words>
  <Application>Microsoft Office PowerPoint</Application>
  <PresentationFormat>Breitbild</PresentationFormat>
  <Paragraphs>15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</vt:lpstr>
      <vt:lpstr>Precise Analysis</vt:lpstr>
      <vt:lpstr>USE CASE DIAGRAM</vt:lpstr>
      <vt:lpstr>Main Class Diagram For Smart Home System</vt:lpstr>
      <vt:lpstr>SEQEUNCE DIAGRAM FOR SMART REMOTE</vt:lpstr>
      <vt:lpstr>SEQUENCE DIAGRAM FOR LOGIN</vt:lpstr>
      <vt:lpstr>State Diagram For Smart Home Login System</vt:lpstr>
      <vt:lpstr>Class Diagram for Heating And Cooling</vt:lpstr>
      <vt:lpstr>Sequence Diagram for Heating And Cooling</vt:lpstr>
      <vt:lpstr>State Diagram for Heating And Cooling</vt:lpstr>
      <vt:lpstr>CLASS DIAGRAM FOR LIGHT CONTROLLING INITIATE BY SENSOR </vt:lpstr>
      <vt:lpstr>SEQUENCE DIAGRAM FOR LIGHT CONTROLLING INITIATE BY SENSOR </vt:lpstr>
      <vt:lpstr>STATE DIAGRAM FOR LIGHT AND MOTION SENSOR</vt:lpstr>
      <vt:lpstr>Sequence Diagram for Fire Alarm</vt:lpstr>
      <vt:lpstr>SEQUENCE DIAGRAM FOR SECURITY</vt:lpstr>
      <vt:lpstr>MORE GENERAL FORM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Precise Analysis</dc:title>
  <dc:creator>Iqbal Fauzi</dc:creator>
  <cp:lastModifiedBy>Iqbal Fauzi</cp:lastModifiedBy>
  <cp:revision>1</cp:revision>
  <dcterms:created xsi:type="dcterms:W3CDTF">2020-12-14T11:09:37Z</dcterms:created>
  <dcterms:modified xsi:type="dcterms:W3CDTF">2020-12-14T11:10:21Z</dcterms:modified>
</cp:coreProperties>
</file>