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HOME APPLIANCES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SEQEUNCE DIAGRAM FOR HOME APPLIANCES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Amirul Hakimi</cp:lastModifiedBy>
  <cp:revision>2</cp:revision>
  <dcterms:created xsi:type="dcterms:W3CDTF">2020-11-29T21:14:09Z</dcterms:created>
  <dcterms:modified xsi:type="dcterms:W3CDTF">2020-11-29T23:05:14Z</dcterms:modified>
</cp:coreProperties>
</file>