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7" r:id="rId7"/>
    <p:sldId id="262" r:id="rId8"/>
    <p:sldId id="264" r:id="rId9"/>
    <p:sldId id="260" r:id="rId10"/>
    <p:sldId id="263" r:id="rId11"/>
    <p:sldId id="259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0D596-7DEA-4B86-885F-ECA09D0B3B37}" v="103" dt="2020-11-23T11:33:33.286"/>
    <p1510:client id="{0CB38EFB-DA98-4D5C-8993-BF453645195F}" v="1619" dt="2020-11-23T11:33:07.735"/>
    <p1510:client id="{37CB3C59-4AAD-4834-B968-507423E8D04F}" v="212" dt="2020-11-23T11:33:56.119"/>
    <p1510:client id="{5EDC2C0D-575E-41B2-A0D2-03F56920E478}" v="867" dt="2020-11-23T11:32:18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qbal271199" userId="S::iqbal271199_gmail.com#ext#@ohana042.onmicrosoft.com::ff1f0750-a359-4b14-8c61-6b0e7f3ffc88" providerId="AD" clId="Web-{0880D596-7DEA-4B86-885F-ECA09D0B3B37}"/>
    <pc:docChg chg="modSld">
      <pc:chgData name="iqbal271199" userId="S::iqbal271199_gmail.com#ext#@ohana042.onmicrosoft.com::ff1f0750-a359-4b14-8c61-6b0e7f3ffc88" providerId="AD" clId="Web-{0880D596-7DEA-4B86-885F-ECA09D0B3B37}" dt="2020-11-23T11:33:33.286" v="101" actId="14100"/>
      <pc:docMkLst>
        <pc:docMk/>
      </pc:docMkLst>
      <pc:sldChg chg="modSp">
        <pc:chgData name="iqbal271199" userId="S::iqbal271199_gmail.com#ext#@ohana042.onmicrosoft.com::ff1f0750-a359-4b14-8c61-6b0e7f3ffc88" providerId="AD" clId="Web-{0880D596-7DEA-4B86-885F-ECA09D0B3B37}" dt="2020-11-23T11:08:22.718" v="39" actId="1076"/>
        <pc:sldMkLst>
          <pc:docMk/>
          <pc:sldMk cId="2725087137" sldId="257"/>
        </pc:sldMkLst>
        <pc:spChg chg="mod">
          <ac:chgData name="iqbal271199" userId="S::iqbal271199_gmail.com#ext#@ohana042.onmicrosoft.com::ff1f0750-a359-4b14-8c61-6b0e7f3ffc88" providerId="AD" clId="Web-{0880D596-7DEA-4B86-885F-ECA09D0B3B37}" dt="2020-11-23T11:05:12.795" v="33" actId="20577"/>
          <ac:spMkLst>
            <pc:docMk/>
            <pc:sldMk cId="2725087137" sldId="257"/>
            <ac:spMk id="2" creationId="{9C4EE764-998D-4144-AE6B-569CB0E9F2A2}"/>
          </ac:spMkLst>
        </pc:spChg>
        <pc:picChg chg="mod">
          <ac:chgData name="iqbal271199" userId="S::iqbal271199_gmail.com#ext#@ohana042.onmicrosoft.com::ff1f0750-a359-4b14-8c61-6b0e7f3ffc88" providerId="AD" clId="Web-{0880D596-7DEA-4B86-885F-ECA09D0B3B37}" dt="2020-11-23T11:08:22.718" v="39" actId="1076"/>
          <ac:picMkLst>
            <pc:docMk/>
            <pc:sldMk cId="2725087137" sldId="257"/>
            <ac:picMk id="4" creationId="{E588E4B5-94BE-4306-A75E-851DC8BE0709}"/>
          </ac:picMkLst>
        </pc:picChg>
      </pc:sldChg>
      <pc:sldChg chg="addSp delSp modSp">
        <pc:chgData name="iqbal271199" userId="S::iqbal271199_gmail.com#ext#@ohana042.onmicrosoft.com::ff1f0750-a359-4b14-8c61-6b0e7f3ffc88" providerId="AD" clId="Web-{0880D596-7DEA-4B86-885F-ECA09D0B3B37}" dt="2020-11-23T11:33:33.286" v="101" actId="14100"/>
        <pc:sldMkLst>
          <pc:docMk/>
          <pc:sldMk cId="1971573725" sldId="264"/>
        </pc:sldMkLst>
        <pc:spChg chg="mod">
          <ac:chgData name="iqbal271199" userId="S::iqbal271199_gmail.com#ext#@ohana042.onmicrosoft.com::ff1f0750-a359-4b14-8c61-6b0e7f3ffc88" providerId="AD" clId="Web-{0880D596-7DEA-4B86-885F-ECA09D0B3B37}" dt="2020-11-23T11:33:19.071" v="96" actId="20577"/>
          <ac:spMkLst>
            <pc:docMk/>
            <pc:sldMk cId="1971573725" sldId="264"/>
            <ac:spMk id="2" creationId="{95A3DE80-CAE8-43B9-932A-0A743167A9C4}"/>
          </ac:spMkLst>
        </pc:spChg>
        <pc:spChg chg="del">
          <ac:chgData name="iqbal271199" userId="S::iqbal271199_gmail.com#ext#@ohana042.onmicrosoft.com::ff1f0750-a359-4b14-8c61-6b0e7f3ffc88" providerId="AD" clId="Web-{0880D596-7DEA-4B86-885F-ECA09D0B3B37}" dt="2020-11-23T11:32:58.601" v="40"/>
          <ac:spMkLst>
            <pc:docMk/>
            <pc:sldMk cId="1971573725" sldId="264"/>
            <ac:spMk id="3" creationId="{36E5E557-9379-4E3B-A3A3-56808459BC8A}"/>
          </ac:spMkLst>
        </pc:spChg>
        <pc:picChg chg="add mod ord">
          <ac:chgData name="iqbal271199" userId="S::iqbal271199_gmail.com#ext#@ohana042.onmicrosoft.com::ff1f0750-a359-4b14-8c61-6b0e7f3ffc88" providerId="AD" clId="Web-{0880D596-7DEA-4B86-885F-ECA09D0B3B37}" dt="2020-11-23T11:33:33.286" v="101" actId="14100"/>
          <ac:picMkLst>
            <pc:docMk/>
            <pc:sldMk cId="1971573725" sldId="264"/>
            <ac:picMk id="4" creationId="{69A59664-6EC0-4C10-9194-E4EB0C800A62}"/>
          </ac:picMkLst>
        </pc:picChg>
      </pc:sldChg>
    </pc:docChg>
  </pc:docChgLst>
  <pc:docChgLst>
    <pc:chgData name="amirulhakimi312" userId="S::amirulhakimi312_yahoo.com#ext#@ohana042.onmicrosoft.com::7f8b6e73-edf0-4120-91c4-c7e9a2053ca9" providerId="AD" clId="Web-{37CB3C59-4AAD-4834-B968-507423E8D04F}"/>
    <pc:docChg chg="addSld delSld modSld">
      <pc:chgData name="amirulhakimi312" userId="S::amirulhakimi312_yahoo.com#ext#@ohana042.onmicrosoft.com::7f8b6e73-edf0-4120-91c4-c7e9a2053ca9" providerId="AD" clId="Web-{37CB3C59-4AAD-4834-B968-507423E8D04F}" dt="2020-11-23T11:33:56.119" v="208" actId="20577"/>
      <pc:docMkLst>
        <pc:docMk/>
      </pc:docMkLst>
      <pc:sldChg chg="addSp delSp modSp">
        <pc:chgData name="amirulhakimi312" userId="S::amirulhakimi312_yahoo.com#ext#@ohana042.onmicrosoft.com::7f8b6e73-edf0-4120-91c4-c7e9a2053ca9" providerId="AD" clId="Web-{37CB3C59-4AAD-4834-B968-507423E8D04F}" dt="2020-11-23T11:09:24.418" v="30" actId="1076"/>
        <pc:sldMkLst>
          <pc:docMk/>
          <pc:sldMk cId="2725087137" sldId="257"/>
        </pc:sldMkLst>
        <pc:spChg chg="mod">
          <ac:chgData name="amirulhakimi312" userId="S::amirulhakimi312_yahoo.com#ext#@ohana042.onmicrosoft.com::7f8b6e73-edf0-4120-91c4-c7e9a2053ca9" providerId="AD" clId="Web-{37CB3C59-4AAD-4834-B968-507423E8D04F}" dt="2020-11-23T11:08:08.741" v="24" actId="20577"/>
          <ac:spMkLst>
            <pc:docMk/>
            <pc:sldMk cId="2725087137" sldId="257"/>
            <ac:spMk id="2" creationId="{9C4EE764-998D-4144-AE6B-569CB0E9F2A2}"/>
          </ac:spMkLst>
        </pc:spChg>
        <pc:spChg chg="del">
          <ac:chgData name="amirulhakimi312" userId="S::amirulhakimi312_yahoo.com#ext#@ohana042.onmicrosoft.com::7f8b6e73-edf0-4120-91c4-c7e9a2053ca9" providerId="AD" clId="Web-{37CB3C59-4AAD-4834-B968-507423E8D04F}" dt="2020-11-23T11:07:46.974" v="0"/>
          <ac:spMkLst>
            <pc:docMk/>
            <pc:sldMk cId="2725087137" sldId="257"/>
            <ac:spMk id="3" creationId="{37C61717-F561-41C9-870B-A2F5AFD95638}"/>
          </ac:spMkLst>
        </pc:spChg>
        <pc:picChg chg="add mod ord">
          <ac:chgData name="amirulhakimi312" userId="S::amirulhakimi312_yahoo.com#ext#@ohana042.onmicrosoft.com::7f8b6e73-edf0-4120-91c4-c7e9a2053ca9" providerId="AD" clId="Web-{37CB3C59-4AAD-4834-B968-507423E8D04F}" dt="2020-11-23T11:09:24.418" v="30" actId="1076"/>
          <ac:picMkLst>
            <pc:docMk/>
            <pc:sldMk cId="2725087137" sldId="257"/>
            <ac:picMk id="4" creationId="{E588E4B5-94BE-4306-A75E-851DC8BE0709}"/>
          </ac:picMkLst>
        </pc:picChg>
      </pc:sldChg>
      <pc:sldChg chg="modSp new add del">
        <pc:chgData name="amirulhakimi312" userId="S::amirulhakimi312_yahoo.com#ext#@ohana042.onmicrosoft.com::7f8b6e73-edf0-4120-91c4-c7e9a2053ca9" providerId="AD" clId="Web-{37CB3C59-4AAD-4834-B968-507423E8D04F}" dt="2020-11-23T11:33:53.759" v="206" actId="20577"/>
        <pc:sldMkLst>
          <pc:docMk/>
          <pc:sldMk cId="3357258256" sldId="263"/>
        </pc:sldMkLst>
        <pc:spChg chg="mod">
          <ac:chgData name="amirulhakimi312" userId="S::amirulhakimi312_yahoo.com#ext#@ohana042.onmicrosoft.com::7f8b6e73-edf0-4120-91c4-c7e9a2053ca9" providerId="AD" clId="Web-{37CB3C59-4AAD-4834-B968-507423E8D04F}" dt="2020-11-23T11:23:01.671" v="72" actId="20577"/>
          <ac:spMkLst>
            <pc:docMk/>
            <pc:sldMk cId="3357258256" sldId="263"/>
            <ac:spMk id="2" creationId="{F0A7BECE-7EA5-4AD7-B3ED-4BC65DF57E66}"/>
          </ac:spMkLst>
        </pc:spChg>
        <pc:spChg chg="mod">
          <ac:chgData name="amirulhakimi312" userId="S::amirulhakimi312_yahoo.com#ext#@ohana042.onmicrosoft.com::7f8b6e73-edf0-4120-91c4-c7e9a2053ca9" providerId="AD" clId="Web-{37CB3C59-4AAD-4834-B968-507423E8D04F}" dt="2020-11-23T11:33:53.759" v="206" actId="20577"/>
          <ac:spMkLst>
            <pc:docMk/>
            <pc:sldMk cId="3357258256" sldId="263"/>
            <ac:spMk id="3" creationId="{3721DDC9-1A43-456D-AC79-EA542B777742}"/>
          </ac:spMkLst>
        </pc:spChg>
      </pc:sldChg>
    </pc:docChg>
  </pc:docChgLst>
  <pc:docChgLst>
    <pc:chgData name="swift" userId="S::swift1699_gmail.com#ext#@ohana042.onmicrosoft.com::75bb29f9-690c-4fad-984c-04f4d2790b53" providerId="AD" clId="Web-{0CB38EFB-DA98-4D5C-8993-BF453645195F}"/>
    <pc:docChg chg="addSld delSld modSld sldOrd addMainMaster delMainMaster">
      <pc:chgData name="swift" userId="S::swift1699_gmail.com#ext#@ohana042.onmicrosoft.com::75bb29f9-690c-4fad-984c-04f4d2790b53" providerId="AD" clId="Web-{0CB38EFB-DA98-4D5C-8993-BF453645195F}" dt="2020-11-23T11:33:07.735" v="1611" actId="20577"/>
      <pc:docMkLst>
        <pc:docMk/>
      </pc:docMkLst>
      <pc:sldChg chg="addSp modSp mod setBg modClrScheme chgLayout">
        <pc:chgData name="swift" userId="S::swift1699_gmail.com#ext#@ohana042.onmicrosoft.com::75bb29f9-690c-4fad-984c-04f4d2790b53" providerId="AD" clId="Web-{0CB38EFB-DA98-4D5C-8993-BF453645195F}" dt="2020-11-23T11:04:17.443" v="54"/>
        <pc:sldMkLst>
          <pc:docMk/>
          <pc:sldMk cId="109857222" sldId="256"/>
        </pc:sldMkLst>
        <pc:spChg chg="mod">
          <ac:chgData name="swift" userId="S::swift1699_gmail.com#ext#@ohana042.onmicrosoft.com::75bb29f9-690c-4fad-984c-04f4d2790b53" providerId="AD" clId="Web-{0CB38EFB-DA98-4D5C-8993-BF453645195F}" dt="2020-11-23T11:04:17.443" v="5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wift" userId="S::swift1699_gmail.com#ext#@ohana042.onmicrosoft.com::75bb29f9-690c-4fad-984c-04f4d2790b53" providerId="AD" clId="Web-{0CB38EFB-DA98-4D5C-8993-BF453645195F}" dt="2020-11-23T11:04:17.443" v="5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wift" userId="S::swift1699_gmail.com#ext#@ohana042.onmicrosoft.com::75bb29f9-690c-4fad-984c-04f4d2790b53" providerId="AD" clId="Web-{0CB38EFB-DA98-4D5C-8993-BF453645195F}" dt="2020-11-23T11:04:17.443" v="54"/>
          <ac:spMkLst>
            <pc:docMk/>
            <pc:sldMk cId="109857222" sldId="256"/>
            <ac:spMk id="9" creationId="{85CB65D0-496F-4797-A015-C85839E35D1A}"/>
          </ac:spMkLst>
        </pc:spChg>
        <pc:spChg chg="add">
          <ac:chgData name="swift" userId="S::swift1699_gmail.com#ext#@ohana042.onmicrosoft.com::75bb29f9-690c-4fad-984c-04f4d2790b53" providerId="AD" clId="Web-{0CB38EFB-DA98-4D5C-8993-BF453645195F}" dt="2020-11-23T11:04:17.443" v="54"/>
          <ac:spMkLst>
            <pc:docMk/>
            <pc:sldMk cId="109857222" sldId="256"/>
            <ac:spMk id="11" creationId="{95D2C779-8883-4E5F-A170-0F464918C1B7}"/>
          </ac:spMkLst>
        </pc:spChg>
        <pc:picChg chg="add">
          <ac:chgData name="swift" userId="S::swift1699_gmail.com#ext#@ohana042.onmicrosoft.com::75bb29f9-690c-4fad-984c-04f4d2790b53" providerId="AD" clId="Web-{0CB38EFB-DA98-4D5C-8993-BF453645195F}" dt="2020-11-23T11:04:17.443" v="54"/>
          <ac:picMkLst>
            <pc:docMk/>
            <pc:sldMk cId="109857222" sldId="256"/>
            <ac:picMk id="4" creationId="{A508046D-C5C3-4453-92F7-33DB53181B33}"/>
          </ac:picMkLst>
        </pc:picChg>
        <pc:cxnChg chg="add">
          <ac:chgData name="swift" userId="S::swift1699_gmail.com#ext#@ohana042.onmicrosoft.com::75bb29f9-690c-4fad-984c-04f4d2790b53" providerId="AD" clId="Web-{0CB38EFB-DA98-4D5C-8993-BF453645195F}" dt="2020-11-23T11:04:17.443" v="54"/>
          <ac:cxnSpMkLst>
            <pc:docMk/>
            <pc:sldMk cId="109857222" sldId="256"/>
            <ac:cxnSpMk id="13" creationId="{BD96A694-258D-4418-A83C-B9BA72FD44B8}"/>
          </ac:cxnSpMkLst>
        </pc:cxnChg>
      </pc:sldChg>
      <pc:sldChg chg="modSp new ord">
        <pc:chgData name="swift" userId="S::swift1699_gmail.com#ext#@ohana042.onmicrosoft.com::75bb29f9-690c-4fad-984c-04f4d2790b53" providerId="AD" clId="Web-{0CB38EFB-DA98-4D5C-8993-BF453645195F}" dt="2020-11-23T11:14:19.834" v="832" actId="20577"/>
        <pc:sldMkLst>
          <pc:docMk/>
          <pc:sldMk cId="2725087137" sldId="257"/>
        </pc:sldMkLst>
        <pc:spChg chg="mod">
          <ac:chgData name="swift" userId="S::swift1699_gmail.com#ext#@ohana042.onmicrosoft.com::75bb29f9-690c-4fad-984c-04f4d2790b53" providerId="AD" clId="Web-{0CB38EFB-DA98-4D5C-8993-BF453645195F}" dt="2020-11-23T11:14:19.834" v="832" actId="20577"/>
          <ac:spMkLst>
            <pc:docMk/>
            <pc:sldMk cId="2725087137" sldId="257"/>
            <ac:spMk id="2" creationId="{9C4EE764-998D-4144-AE6B-569CB0E9F2A2}"/>
          </ac:spMkLst>
        </pc:spChg>
      </pc:sldChg>
      <pc:sldChg chg="addSp delSp modSp new mod setBg">
        <pc:chgData name="swift" userId="S::swift1699_gmail.com#ext#@ohana042.onmicrosoft.com::75bb29f9-690c-4fad-984c-04f4d2790b53" providerId="AD" clId="Web-{0CB38EFB-DA98-4D5C-8993-BF453645195F}" dt="2020-11-23T11:13:35.942" v="806" actId="20577"/>
        <pc:sldMkLst>
          <pc:docMk/>
          <pc:sldMk cId="1739442237" sldId="258"/>
        </pc:sldMkLst>
        <pc:spChg chg="mod">
          <ac:chgData name="swift" userId="S::swift1699_gmail.com#ext#@ohana042.onmicrosoft.com::75bb29f9-690c-4fad-984c-04f4d2790b53" providerId="AD" clId="Web-{0CB38EFB-DA98-4D5C-8993-BF453645195F}" dt="2020-11-23T11:13:35.942" v="806" actId="20577"/>
          <ac:spMkLst>
            <pc:docMk/>
            <pc:sldMk cId="1739442237" sldId="258"/>
            <ac:spMk id="2" creationId="{68D79AAE-C545-4B16-BADD-9B4B94D76F58}"/>
          </ac:spMkLst>
        </pc:spChg>
        <pc:spChg chg="del">
          <ac:chgData name="swift" userId="S::swift1699_gmail.com#ext#@ohana042.onmicrosoft.com::75bb29f9-690c-4fad-984c-04f4d2790b53" providerId="AD" clId="Web-{0CB38EFB-DA98-4D5C-8993-BF453645195F}" dt="2020-11-23T11:06:02.006" v="61"/>
          <ac:spMkLst>
            <pc:docMk/>
            <pc:sldMk cId="1739442237" sldId="258"/>
            <ac:spMk id="3" creationId="{4B03A66B-6358-4B99-B9E0-5262E25C084F}"/>
          </ac:spMkLst>
        </pc:spChg>
        <pc:spChg chg="add del mod">
          <ac:chgData name="swift" userId="S::swift1699_gmail.com#ext#@ohana042.onmicrosoft.com::75bb29f9-690c-4fad-984c-04f4d2790b53" providerId="AD" clId="Web-{0CB38EFB-DA98-4D5C-8993-BF453645195F}" dt="2020-11-23T11:08:42.447" v="533"/>
          <ac:spMkLst>
            <pc:docMk/>
            <pc:sldMk cId="1739442237" sldId="258"/>
            <ac:spMk id="12" creationId="{9138A50A-C65E-4F99-90AC-299ED4CFB35C}"/>
          </ac:spMkLst>
        </pc:spChg>
        <pc:spChg chg="add">
          <ac:chgData name="swift" userId="S::swift1699_gmail.com#ext#@ohana042.onmicrosoft.com::75bb29f9-690c-4fad-984c-04f4d2790b53" providerId="AD" clId="Web-{0CB38EFB-DA98-4D5C-8993-BF453645195F}" dt="2020-11-23T11:08:42.447" v="533"/>
          <ac:spMkLst>
            <pc:docMk/>
            <pc:sldMk cId="1739442237" sldId="258"/>
            <ac:spMk id="18" creationId="{F68B2C62-7648-4430-90D5-AE0F252AF113}"/>
          </ac:spMkLst>
        </pc:spChg>
        <pc:graphicFrameChg chg="add del mod ord modGraphic">
          <ac:chgData name="swift" userId="S::swift1699_gmail.com#ext#@ohana042.onmicrosoft.com::75bb29f9-690c-4fad-984c-04f4d2790b53" providerId="AD" clId="Web-{0CB38EFB-DA98-4D5C-8993-BF453645195F}" dt="2020-11-23T11:06:08.491" v="62"/>
          <ac:graphicFrameMkLst>
            <pc:docMk/>
            <pc:sldMk cId="1739442237" sldId="258"/>
            <ac:graphicFrameMk id="4" creationId="{A45B9A7B-11A3-48C3-BFBC-538D1F88ACBE}"/>
          </ac:graphicFrameMkLst>
        </pc:graphicFrameChg>
        <pc:graphicFrameChg chg="add modGraphic">
          <ac:chgData name="swift" userId="S::swift1699_gmail.com#ext#@ohana042.onmicrosoft.com::75bb29f9-690c-4fad-984c-04f4d2790b53" providerId="AD" clId="Web-{0CB38EFB-DA98-4D5C-8993-BF453645195F}" dt="2020-11-23T11:12:59.473" v="783" actId="20577"/>
          <ac:graphicFrameMkLst>
            <pc:docMk/>
            <pc:sldMk cId="1739442237" sldId="258"/>
            <ac:graphicFrameMk id="14" creationId="{00C2A13D-A903-4D98-8199-EB0534842C07}"/>
          </ac:graphicFrameMkLst>
        </pc:graphicFrameChg>
        <pc:cxnChg chg="add">
          <ac:chgData name="swift" userId="S::swift1699_gmail.com#ext#@ohana042.onmicrosoft.com::75bb29f9-690c-4fad-984c-04f4d2790b53" providerId="AD" clId="Web-{0CB38EFB-DA98-4D5C-8993-BF453645195F}" dt="2020-11-23T11:08:42.447" v="533"/>
          <ac:cxnSpMkLst>
            <pc:docMk/>
            <pc:sldMk cId="1739442237" sldId="258"/>
            <ac:cxnSpMk id="20" creationId="{B75B4F83-6FDB-4998-8E11-31CE6E7040B7}"/>
          </ac:cxnSpMkLst>
        </pc:cxnChg>
        <pc:cxnChg chg="add">
          <ac:chgData name="swift" userId="S::swift1699_gmail.com#ext#@ohana042.onmicrosoft.com::75bb29f9-690c-4fad-984c-04f4d2790b53" providerId="AD" clId="Web-{0CB38EFB-DA98-4D5C-8993-BF453645195F}" dt="2020-11-23T11:08:42.447" v="533"/>
          <ac:cxnSpMkLst>
            <pc:docMk/>
            <pc:sldMk cId="1739442237" sldId="258"/>
            <ac:cxnSpMk id="22" creationId="{B0794B99-5B9D-4B94-9505-1EDED76CD61F}"/>
          </ac:cxnSpMkLst>
        </pc:cxnChg>
      </pc:sldChg>
      <pc:sldChg chg="modSp">
        <pc:chgData name="swift" userId="S::swift1699_gmail.com#ext#@ohana042.onmicrosoft.com::75bb29f9-690c-4fad-984c-04f4d2790b53" providerId="AD" clId="Web-{0CB38EFB-DA98-4D5C-8993-BF453645195F}" dt="2020-11-23T11:33:07.733" v="1610" actId="20577"/>
        <pc:sldMkLst>
          <pc:docMk/>
          <pc:sldMk cId="1715732681" sldId="260"/>
        </pc:sldMkLst>
        <pc:spChg chg="mod">
          <ac:chgData name="swift" userId="S::swift1699_gmail.com#ext#@ohana042.onmicrosoft.com::75bb29f9-690c-4fad-984c-04f4d2790b53" providerId="AD" clId="Web-{0CB38EFB-DA98-4D5C-8993-BF453645195F}" dt="2020-11-23T11:16:35.492" v="898" actId="20577"/>
          <ac:spMkLst>
            <pc:docMk/>
            <pc:sldMk cId="1715732681" sldId="260"/>
            <ac:spMk id="2" creationId="{F46DF6D3-E30E-406E-A2FE-6F34639DE110}"/>
          </ac:spMkLst>
        </pc:spChg>
        <pc:spChg chg="mod">
          <ac:chgData name="swift" userId="S::swift1699_gmail.com#ext#@ohana042.onmicrosoft.com::75bb29f9-690c-4fad-984c-04f4d2790b53" providerId="AD" clId="Web-{0CB38EFB-DA98-4D5C-8993-BF453645195F}" dt="2020-11-23T11:33:07.733" v="1610" actId="20577"/>
          <ac:spMkLst>
            <pc:docMk/>
            <pc:sldMk cId="1715732681" sldId="260"/>
            <ac:spMk id="3" creationId="{B01D8B4C-814E-4232-BC82-D2C17334EACD}"/>
          </ac:spMkLst>
        </pc:spChg>
      </pc:sldChg>
      <pc:sldChg chg="addSp delSp modSp new del mod setBg">
        <pc:chgData name="swift" userId="S::swift1699_gmail.com#ext#@ohana042.onmicrosoft.com::75bb29f9-690c-4fad-984c-04f4d2790b53" providerId="AD" clId="Web-{0CB38EFB-DA98-4D5C-8993-BF453645195F}" dt="2020-11-23T11:18:37.464" v="1019"/>
        <pc:sldMkLst>
          <pc:docMk/>
          <pc:sldMk cId="3912263839" sldId="261"/>
        </pc:sldMkLst>
        <pc:spChg chg="mod">
          <ac:chgData name="swift" userId="S::swift1699_gmail.com#ext#@ohana042.onmicrosoft.com::75bb29f9-690c-4fad-984c-04f4d2790b53" providerId="AD" clId="Web-{0CB38EFB-DA98-4D5C-8993-BF453645195F}" dt="2020-11-23T11:18:29.654" v="1015" actId="20577"/>
          <ac:spMkLst>
            <pc:docMk/>
            <pc:sldMk cId="3912263839" sldId="261"/>
            <ac:spMk id="2" creationId="{34D5B8FF-0C1A-4AC1-9791-F68F49A3ADE5}"/>
          </ac:spMkLst>
        </pc:spChg>
        <pc:spChg chg="del">
          <ac:chgData name="swift" userId="S::swift1699_gmail.com#ext#@ohana042.onmicrosoft.com::75bb29f9-690c-4fad-984c-04f4d2790b53" providerId="AD" clId="Web-{0CB38EFB-DA98-4D5C-8993-BF453645195F}" dt="2020-11-23T11:18:06.166" v="1012"/>
          <ac:spMkLst>
            <pc:docMk/>
            <pc:sldMk cId="3912263839" sldId="261"/>
            <ac:spMk id="3" creationId="{6160EA82-B852-4F26-8EA8-113CE4BB2D8E}"/>
          </ac:spMkLst>
        </pc:spChg>
        <pc:spChg chg="add">
          <ac:chgData name="swift" userId="S::swift1699_gmail.com#ext#@ohana042.onmicrosoft.com::75bb29f9-690c-4fad-984c-04f4d2790b53" providerId="AD" clId="Web-{0CB38EFB-DA98-4D5C-8993-BF453645195F}" dt="2020-11-23T11:18:06.166" v="1012"/>
          <ac:spMkLst>
            <pc:docMk/>
            <pc:sldMk cId="3912263839" sldId="261"/>
            <ac:spMk id="14" creationId="{33E93247-6229-44AB-A550-739E971E690B}"/>
          </ac:spMkLst>
        </pc:spChg>
        <pc:picChg chg="add del mod">
          <ac:chgData name="swift" userId="S::swift1699_gmail.com#ext#@ohana042.onmicrosoft.com::75bb29f9-690c-4fad-984c-04f4d2790b53" providerId="AD" clId="Web-{0CB38EFB-DA98-4D5C-8993-BF453645195F}" dt="2020-11-23T11:18:15.010" v="1014"/>
          <ac:picMkLst>
            <pc:docMk/>
            <pc:sldMk cId="3912263839" sldId="261"/>
            <ac:picMk id="7" creationId="{AE92CB70-488C-45DD-9CC7-9F014CCAFC1F}"/>
          </ac:picMkLst>
        </pc:picChg>
        <pc:cxnChg chg="add">
          <ac:chgData name="swift" userId="S::swift1699_gmail.com#ext#@ohana042.onmicrosoft.com::75bb29f9-690c-4fad-984c-04f4d2790b53" providerId="AD" clId="Web-{0CB38EFB-DA98-4D5C-8993-BF453645195F}" dt="2020-11-23T11:18:06.166" v="1012"/>
          <ac:cxnSpMkLst>
            <pc:docMk/>
            <pc:sldMk cId="3912263839" sldId="261"/>
            <ac:cxnSpMk id="10" creationId="{F64F9B95-9045-48D2-B9F3-2927E98F54AA}"/>
          </ac:cxnSpMkLst>
        </pc:cxnChg>
        <pc:cxnChg chg="add">
          <ac:chgData name="swift" userId="S::swift1699_gmail.com#ext#@ohana042.onmicrosoft.com::75bb29f9-690c-4fad-984c-04f4d2790b53" providerId="AD" clId="Web-{0CB38EFB-DA98-4D5C-8993-BF453645195F}" dt="2020-11-23T11:18:06.166" v="1012"/>
          <ac:cxnSpMkLst>
            <pc:docMk/>
            <pc:sldMk cId="3912263839" sldId="261"/>
            <ac:cxnSpMk id="12" creationId="{085AA86F-6A4D-4BCB-A045-D992CDC2959B}"/>
          </ac:cxnSpMkLst>
        </pc:cxnChg>
        <pc:cxnChg chg="add">
          <ac:chgData name="swift" userId="S::swift1699_gmail.com#ext#@ohana042.onmicrosoft.com::75bb29f9-690c-4fad-984c-04f4d2790b53" providerId="AD" clId="Web-{0CB38EFB-DA98-4D5C-8993-BF453645195F}" dt="2020-11-23T11:18:06.166" v="1012"/>
          <ac:cxnSpMkLst>
            <pc:docMk/>
            <pc:sldMk cId="3912263839" sldId="261"/>
            <ac:cxnSpMk id="16" creationId="{EE2E603F-4A95-4FE8-BB06-211DFD75DBEF}"/>
          </ac:cxnSpMkLst>
        </pc:cxnChg>
      </pc:sldChg>
      <pc:sldChg chg="modSp new">
        <pc:chgData name="swift" userId="S::swift1699_gmail.com#ext#@ohana042.onmicrosoft.com::75bb29f9-690c-4fad-984c-04f4d2790b53" providerId="AD" clId="Web-{0CB38EFB-DA98-4D5C-8993-BF453645195F}" dt="2020-11-23T11:30:43.071" v="1510" actId="20577"/>
        <pc:sldMkLst>
          <pc:docMk/>
          <pc:sldMk cId="4176935787" sldId="262"/>
        </pc:sldMkLst>
        <pc:spChg chg="mod">
          <ac:chgData name="swift" userId="S::swift1699_gmail.com#ext#@ohana042.onmicrosoft.com::75bb29f9-690c-4fad-984c-04f4d2790b53" providerId="AD" clId="Web-{0CB38EFB-DA98-4D5C-8993-BF453645195F}" dt="2020-11-23T11:18:42.386" v="1022" actId="20577"/>
          <ac:spMkLst>
            <pc:docMk/>
            <pc:sldMk cId="4176935787" sldId="262"/>
            <ac:spMk id="2" creationId="{8D74C40A-42DD-4E6E-8743-0E0A97006695}"/>
          </ac:spMkLst>
        </pc:spChg>
        <pc:spChg chg="mod">
          <ac:chgData name="swift" userId="S::swift1699_gmail.com#ext#@ohana042.onmicrosoft.com::75bb29f9-690c-4fad-984c-04f4d2790b53" providerId="AD" clId="Web-{0CB38EFB-DA98-4D5C-8993-BF453645195F}" dt="2020-11-23T11:30:43.071" v="1510" actId="20577"/>
          <ac:spMkLst>
            <pc:docMk/>
            <pc:sldMk cId="4176935787" sldId="262"/>
            <ac:spMk id="3" creationId="{1CE3AD4C-4D3C-496A-B701-6F5684E86E37}"/>
          </ac:spMkLst>
        </pc:spChg>
      </pc:sldChg>
      <pc:sldMasterChg chg="del delSldLayout">
        <pc:chgData name="swift" userId="S::swift1699_gmail.com#ext#@ohana042.onmicrosoft.com::75bb29f9-690c-4fad-984c-04f4d2790b53" providerId="AD" clId="Web-{0CB38EFB-DA98-4D5C-8993-BF453645195F}" dt="2020-11-23T11:04:17.443" v="54"/>
        <pc:sldMasterMkLst>
          <pc:docMk/>
          <pc:sldMasterMk cId="2460954070" sldId="2147483660"/>
        </pc:sldMasterMkLst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swift" userId="S::swift1699_gmail.com#ext#@ohana042.onmicrosoft.com::75bb29f9-690c-4fad-984c-04f4d2790b53" providerId="AD" clId="Web-{0CB38EFB-DA98-4D5C-8993-BF453645195F}" dt="2020-11-23T11:04:17.443" v="54"/>
        <pc:sldMasterMkLst>
          <pc:docMk/>
          <pc:sldMasterMk cId="4150884866" sldId="2147483672"/>
        </pc:sldMasterMkLst>
        <pc:sldLayoutChg chg="ad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3688449213" sldId="2147483673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674178430" sldId="2147483674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729873260" sldId="2147483675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916705396" sldId="2147483676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473682136" sldId="2147483677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2227646089" sldId="2147483678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2357227452" sldId="2147483679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2578294518" sldId="2147483680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1940142946" sldId="2147483681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3895098300" sldId="2147483682"/>
          </pc:sldLayoutMkLst>
        </pc:sldLayoutChg>
        <pc:sldLayoutChg chg="add replId">
          <pc:chgData name="swift" userId="S::swift1699_gmail.com#ext#@ohana042.onmicrosoft.com::75bb29f9-690c-4fad-984c-04f4d2790b53" providerId="AD" clId="Web-{0CB38EFB-DA98-4D5C-8993-BF453645195F}" dt="2020-11-23T11:04:17.443" v="54"/>
          <pc:sldLayoutMkLst>
            <pc:docMk/>
            <pc:sldMasterMk cId="4150884866" sldId="2147483672"/>
            <pc:sldLayoutMk cId="839925576" sldId="2147483683"/>
          </pc:sldLayoutMkLst>
        </pc:sldLayoutChg>
      </pc:sldMasterChg>
    </pc:docChg>
  </pc:docChgLst>
  <pc:docChgLst>
    <pc:chgData name="muhammadalfarouk" userId="S::muhammadalfarouk_gmail.com#ext#@ohana042.onmicrosoft.com::5292c31f-a7fd-45dd-94dd-dbfc7faa15e4" providerId="AD" clId="Web-{5EDC2C0D-575E-41B2-A0D2-03F56920E478}"/>
    <pc:docChg chg="addSld modSld">
      <pc:chgData name="muhammadalfarouk" userId="S::muhammadalfarouk_gmail.com#ext#@ohana042.onmicrosoft.com::5292c31f-a7fd-45dd-94dd-dbfc7faa15e4" providerId="AD" clId="Web-{5EDC2C0D-575E-41B2-A0D2-03F56920E478}" dt="2020-11-23T11:32:18.016" v="863"/>
      <pc:docMkLst>
        <pc:docMk/>
      </pc:docMkLst>
      <pc:sldChg chg="modSp">
        <pc:chgData name="muhammadalfarouk" userId="S::muhammadalfarouk_gmail.com#ext#@ohana042.onmicrosoft.com::5292c31f-a7fd-45dd-94dd-dbfc7faa15e4" providerId="AD" clId="Web-{5EDC2C0D-575E-41B2-A0D2-03F56920E478}" dt="2020-11-23T11:10:09.449" v="14" actId="20577"/>
        <pc:sldMkLst>
          <pc:docMk/>
          <pc:sldMk cId="109857222" sldId="256"/>
        </pc:sldMkLst>
        <pc:spChg chg="mod">
          <ac:chgData name="muhammadalfarouk" userId="S::muhammadalfarouk_gmail.com#ext#@ohana042.onmicrosoft.com::5292c31f-a7fd-45dd-94dd-dbfc7faa15e4" providerId="AD" clId="Web-{5EDC2C0D-575E-41B2-A0D2-03F56920E478}" dt="2020-11-23T11:10:09.449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uhammadalfarouk" userId="S::muhammadalfarouk_gmail.com#ext#@ohana042.onmicrosoft.com::5292c31f-a7fd-45dd-94dd-dbfc7faa15e4" providerId="AD" clId="Web-{5EDC2C0D-575E-41B2-A0D2-03F56920E478}" dt="2020-11-23T11:09:59.667" v="9" actId="20577"/>
        <pc:sldMkLst>
          <pc:docMk/>
          <pc:sldMk cId="2458308406" sldId="259"/>
        </pc:sldMkLst>
        <pc:spChg chg="mod">
          <ac:chgData name="muhammadalfarouk" userId="S::muhammadalfarouk_gmail.com#ext#@ohana042.onmicrosoft.com::5292c31f-a7fd-45dd-94dd-dbfc7faa15e4" providerId="AD" clId="Web-{5EDC2C0D-575E-41B2-A0D2-03F56920E478}" dt="2020-11-23T11:09:59.667" v="9" actId="20577"/>
          <ac:spMkLst>
            <pc:docMk/>
            <pc:sldMk cId="2458308406" sldId="259"/>
            <ac:spMk id="2" creationId="{D9FE0100-9109-4B01-9C87-73FE2E9E5D0A}"/>
          </ac:spMkLst>
        </pc:spChg>
      </pc:sldChg>
      <pc:sldChg chg="modSp new">
        <pc:chgData name="muhammadalfarouk" userId="S::muhammadalfarouk_gmail.com#ext#@ohana042.onmicrosoft.com::5292c31f-a7fd-45dd-94dd-dbfc7faa15e4" providerId="AD" clId="Web-{5EDC2C0D-575E-41B2-A0D2-03F56920E478}" dt="2020-11-23T11:31:01.236" v="860" actId="20577"/>
        <pc:sldMkLst>
          <pc:docMk/>
          <pc:sldMk cId="1715732681" sldId="260"/>
        </pc:sldMkLst>
        <pc:spChg chg="mod">
          <ac:chgData name="muhammadalfarouk" userId="S::muhammadalfarouk_gmail.com#ext#@ohana042.onmicrosoft.com::5292c31f-a7fd-45dd-94dd-dbfc7faa15e4" providerId="AD" clId="Web-{5EDC2C0D-575E-41B2-A0D2-03F56920E478}" dt="2020-11-23T11:31:01.236" v="860" actId="20577"/>
          <ac:spMkLst>
            <pc:docMk/>
            <pc:sldMk cId="1715732681" sldId="260"/>
            <ac:spMk id="3" creationId="{B01D8B4C-814E-4232-BC82-D2C17334EACD}"/>
          </ac:spMkLst>
        </pc:spChg>
      </pc:sldChg>
      <pc:sldChg chg="new">
        <pc:chgData name="muhammadalfarouk" userId="S::muhammadalfarouk_gmail.com#ext#@ohana042.onmicrosoft.com::5292c31f-a7fd-45dd-94dd-dbfc7faa15e4" providerId="AD" clId="Web-{5EDC2C0D-575E-41B2-A0D2-03F56920E478}" dt="2020-11-23T11:32:18.016" v="863"/>
        <pc:sldMkLst>
          <pc:docMk/>
          <pc:sldMk cId="1971573725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C9A18-4BF8-4856-9296-9C4F5BA69A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DE85F3-FBE3-4D5B-A236-FCC82B36D2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Intercultural problems such as language barriers or maybe the smart home cannot recognize what the language the user is speaking – maybe due to the difference slang</a:t>
          </a:r>
          <a:endParaRPr lang="en-US"/>
        </a:p>
      </dgm:t>
    </dgm:pt>
    <dgm:pt modelId="{5CE74F44-6C53-4944-8697-F3B5D5934FB5}" type="parTrans" cxnId="{14D53561-0CED-4222-A15B-0E95A50CFCB6}">
      <dgm:prSet/>
      <dgm:spPr/>
      <dgm:t>
        <a:bodyPr/>
        <a:lstStyle/>
        <a:p>
          <a:endParaRPr lang="en-US"/>
        </a:p>
      </dgm:t>
    </dgm:pt>
    <dgm:pt modelId="{593F3230-3AC9-48F9-A538-B2D706FD3E99}" type="sibTrans" cxnId="{14D53561-0CED-4222-A15B-0E95A50CFCB6}">
      <dgm:prSet/>
      <dgm:spPr/>
      <dgm:t>
        <a:bodyPr/>
        <a:lstStyle/>
        <a:p>
          <a:endParaRPr lang="en-US"/>
        </a:p>
      </dgm:t>
    </dgm:pt>
    <dgm:pt modelId="{2F197302-DEF6-4A50-9100-4EAB73DAD606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GB"/>
            <a:t>Wi-fi or </a:t>
          </a:r>
          <a:r>
            <a:rPr lang="en-GB" err="1">
              <a:latin typeface="Univers Condensed"/>
            </a:rPr>
            <a:t>Wlan</a:t>
          </a:r>
          <a:r>
            <a:rPr lang="en-GB"/>
            <a:t> Barrier - </a:t>
          </a:r>
          <a:r>
            <a:rPr lang="en-GB">
              <a:latin typeface="Univers Condensed"/>
            </a:rPr>
            <a:t> this smart home can only be realised or implemented to houses that are in the urban housing area and not rural areas</a:t>
          </a:r>
          <a:endParaRPr lang="en-US"/>
        </a:p>
      </dgm:t>
    </dgm:pt>
    <dgm:pt modelId="{FA45D978-F370-433E-A694-1F6533429B9C}" type="parTrans" cxnId="{087B12C2-F045-49EE-B42F-459638F42462}">
      <dgm:prSet/>
      <dgm:spPr/>
      <dgm:t>
        <a:bodyPr/>
        <a:lstStyle/>
        <a:p>
          <a:endParaRPr lang="en-US"/>
        </a:p>
      </dgm:t>
    </dgm:pt>
    <dgm:pt modelId="{A72723E3-C587-4524-BFBF-7F3707061D19}" type="sibTrans" cxnId="{087B12C2-F045-49EE-B42F-459638F42462}">
      <dgm:prSet/>
      <dgm:spPr/>
      <dgm:t>
        <a:bodyPr/>
        <a:lstStyle/>
        <a:p>
          <a:endParaRPr lang="en-US"/>
        </a:p>
      </dgm:t>
    </dgm:pt>
    <dgm:pt modelId="{0C67A450-70DD-4EE1-A1D9-5FBC632474EC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GB">
              <a:latin typeface="Univers Condensed"/>
            </a:rPr>
            <a:t>Authentication or security of AI voice control – maybe the kids will play around with the voice control and the house will be messed up</a:t>
          </a:r>
        </a:p>
      </dgm:t>
    </dgm:pt>
    <dgm:pt modelId="{5AD281AA-13BE-4101-9364-51447A6CCB15}" type="parTrans" cxnId="{25A3CF24-C649-41E4-92DD-9682CAAFB149}">
      <dgm:prSet/>
      <dgm:spPr/>
    </dgm:pt>
    <dgm:pt modelId="{6258D97E-8C0D-40CD-AFF4-27CB7B405C55}" type="sibTrans" cxnId="{25A3CF24-C649-41E4-92DD-9682CAAFB149}">
      <dgm:prSet/>
      <dgm:spPr/>
    </dgm:pt>
    <dgm:pt modelId="{A2C5183F-BD95-4702-8DB5-6F1ECC09C4F2}" type="pres">
      <dgm:prSet presAssocID="{6F6C9A18-4BF8-4856-9296-9C4F5BA69AC9}" presName="root" presStyleCnt="0">
        <dgm:presLayoutVars>
          <dgm:dir/>
          <dgm:resizeHandles val="exact"/>
        </dgm:presLayoutVars>
      </dgm:prSet>
      <dgm:spPr/>
    </dgm:pt>
    <dgm:pt modelId="{EA04BB91-FBC5-4763-9255-077F1940DFB0}" type="pres">
      <dgm:prSet presAssocID="{39DE85F3-FBE3-4D5B-A236-FCC82B36D25F}" presName="compNode" presStyleCnt="0"/>
      <dgm:spPr/>
    </dgm:pt>
    <dgm:pt modelId="{CCD1D9A0-6F9D-4157-80BC-D0CE08C6F8F4}" type="pres">
      <dgm:prSet presAssocID="{39DE85F3-FBE3-4D5B-A236-FCC82B36D25F}" presName="iconBgRect" presStyleLbl="bgShp" presStyleIdx="0" presStyleCnt="3"/>
      <dgm:spPr/>
    </dgm:pt>
    <dgm:pt modelId="{E463346A-B5FA-472C-8D89-90F55C2700A9}" type="pres">
      <dgm:prSet presAssocID="{39DE85F3-FBE3-4D5B-A236-FCC82B36D2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2407F556-45A1-4B46-9669-A4BC7A083E5E}" type="pres">
      <dgm:prSet presAssocID="{39DE85F3-FBE3-4D5B-A236-FCC82B36D25F}" presName="spaceRect" presStyleCnt="0"/>
      <dgm:spPr/>
    </dgm:pt>
    <dgm:pt modelId="{08B5F099-1D9E-40C7-8471-61BCC5B5E752}" type="pres">
      <dgm:prSet presAssocID="{39DE85F3-FBE3-4D5B-A236-FCC82B36D25F}" presName="textRect" presStyleLbl="revTx" presStyleIdx="0" presStyleCnt="3">
        <dgm:presLayoutVars>
          <dgm:chMax val="1"/>
          <dgm:chPref val="1"/>
        </dgm:presLayoutVars>
      </dgm:prSet>
      <dgm:spPr/>
    </dgm:pt>
    <dgm:pt modelId="{C79A41BC-4115-4793-AA69-E57DCFC23866}" type="pres">
      <dgm:prSet presAssocID="{593F3230-3AC9-48F9-A538-B2D706FD3E99}" presName="sibTrans" presStyleCnt="0"/>
      <dgm:spPr/>
    </dgm:pt>
    <dgm:pt modelId="{135716B0-B111-48B6-ABB4-A29FF3CF1943}" type="pres">
      <dgm:prSet presAssocID="{2F197302-DEF6-4A50-9100-4EAB73DAD606}" presName="compNode" presStyleCnt="0"/>
      <dgm:spPr/>
    </dgm:pt>
    <dgm:pt modelId="{149B209C-0166-47E3-A061-4CA7394F6023}" type="pres">
      <dgm:prSet presAssocID="{2F197302-DEF6-4A50-9100-4EAB73DAD606}" presName="iconBgRect" presStyleLbl="bgShp" presStyleIdx="1" presStyleCnt="3"/>
      <dgm:spPr/>
    </dgm:pt>
    <dgm:pt modelId="{DB743B0C-7C61-4716-A819-57295A222D04}" type="pres">
      <dgm:prSet presAssocID="{2F197302-DEF6-4A50-9100-4EAB73DAD6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09824CD2-F57E-42C6-9B48-CB8AADBD7897}" type="pres">
      <dgm:prSet presAssocID="{2F197302-DEF6-4A50-9100-4EAB73DAD606}" presName="spaceRect" presStyleCnt="0"/>
      <dgm:spPr/>
    </dgm:pt>
    <dgm:pt modelId="{1778E535-6786-4E91-8252-8032E4735D48}" type="pres">
      <dgm:prSet presAssocID="{2F197302-DEF6-4A50-9100-4EAB73DAD606}" presName="textRect" presStyleLbl="revTx" presStyleIdx="1" presStyleCnt="3">
        <dgm:presLayoutVars>
          <dgm:chMax val="1"/>
          <dgm:chPref val="1"/>
        </dgm:presLayoutVars>
      </dgm:prSet>
      <dgm:spPr/>
    </dgm:pt>
    <dgm:pt modelId="{3B5002DF-454E-4A71-B33F-288AC9098624}" type="pres">
      <dgm:prSet presAssocID="{A72723E3-C587-4524-BFBF-7F3707061D19}" presName="sibTrans" presStyleCnt="0"/>
      <dgm:spPr/>
    </dgm:pt>
    <dgm:pt modelId="{41D56B30-AB64-4551-8F53-DF000DEADB1B}" type="pres">
      <dgm:prSet presAssocID="{0C67A450-70DD-4EE1-A1D9-5FBC632474EC}" presName="compNode" presStyleCnt="0"/>
      <dgm:spPr/>
    </dgm:pt>
    <dgm:pt modelId="{C7494E8A-95DC-42BF-A882-BDBB3283F64E}" type="pres">
      <dgm:prSet presAssocID="{0C67A450-70DD-4EE1-A1D9-5FBC632474EC}" presName="iconBgRect" presStyleLbl="bgShp" presStyleIdx="2" presStyleCnt="3"/>
      <dgm:spPr/>
    </dgm:pt>
    <dgm:pt modelId="{DB846F6C-5A81-4EC7-B235-043B900D2A07}" type="pres">
      <dgm:prSet presAssocID="{0C67A450-70DD-4EE1-A1D9-5FBC632474EC}" presName="iconRect" presStyleLbl="node1" presStyleIdx="2" presStyleCnt="3"/>
      <dgm:spPr/>
    </dgm:pt>
    <dgm:pt modelId="{D009F354-98EA-4CE7-9117-820C587AA119}" type="pres">
      <dgm:prSet presAssocID="{0C67A450-70DD-4EE1-A1D9-5FBC632474EC}" presName="spaceRect" presStyleCnt="0"/>
      <dgm:spPr/>
    </dgm:pt>
    <dgm:pt modelId="{97F501CE-C9C9-45D9-87B2-05648E6CDC25}" type="pres">
      <dgm:prSet presAssocID="{0C67A450-70DD-4EE1-A1D9-5FBC632474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A3CF24-C649-41E4-92DD-9682CAAFB149}" srcId="{6F6C9A18-4BF8-4856-9296-9C4F5BA69AC9}" destId="{0C67A450-70DD-4EE1-A1D9-5FBC632474EC}" srcOrd="2" destOrd="0" parTransId="{5AD281AA-13BE-4101-9364-51447A6CCB15}" sibTransId="{6258D97E-8C0D-40CD-AFF4-27CB7B405C55}"/>
    <dgm:cxn modelId="{95DE1B5C-964E-432F-98DD-D35FACF7DB36}" type="presOf" srcId="{6F6C9A18-4BF8-4856-9296-9C4F5BA69AC9}" destId="{A2C5183F-BD95-4702-8DB5-6F1ECC09C4F2}" srcOrd="0" destOrd="0" presId="urn:microsoft.com/office/officeart/2018/5/layout/IconCircleLabelList"/>
    <dgm:cxn modelId="{14D53561-0CED-4222-A15B-0E95A50CFCB6}" srcId="{6F6C9A18-4BF8-4856-9296-9C4F5BA69AC9}" destId="{39DE85F3-FBE3-4D5B-A236-FCC82B36D25F}" srcOrd="0" destOrd="0" parTransId="{5CE74F44-6C53-4944-8697-F3B5D5934FB5}" sibTransId="{593F3230-3AC9-48F9-A538-B2D706FD3E99}"/>
    <dgm:cxn modelId="{8B719F66-5E86-436A-9C66-C6FFBDF5FC5E}" type="presOf" srcId="{0C67A450-70DD-4EE1-A1D9-5FBC632474EC}" destId="{97F501CE-C9C9-45D9-87B2-05648E6CDC25}" srcOrd="0" destOrd="0" presId="urn:microsoft.com/office/officeart/2018/5/layout/IconCircleLabelList"/>
    <dgm:cxn modelId="{087B12C2-F045-49EE-B42F-459638F42462}" srcId="{6F6C9A18-4BF8-4856-9296-9C4F5BA69AC9}" destId="{2F197302-DEF6-4A50-9100-4EAB73DAD606}" srcOrd="1" destOrd="0" parTransId="{FA45D978-F370-433E-A694-1F6533429B9C}" sibTransId="{A72723E3-C587-4524-BFBF-7F3707061D19}"/>
    <dgm:cxn modelId="{D6B97FD3-ED00-4840-B3C5-402AC169EA11}" type="presOf" srcId="{2F197302-DEF6-4A50-9100-4EAB73DAD606}" destId="{1778E535-6786-4E91-8252-8032E4735D48}" srcOrd="0" destOrd="0" presId="urn:microsoft.com/office/officeart/2018/5/layout/IconCircleLabelList"/>
    <dgm:cxn modelId="{D297AED3-6563-4BCF-A96C-A208A623974D}" type="presOf" srcId="{39DE85F3-FBE3-4D5B-A236-FCC82B36D25F}" destId="{08B5F099-1D9E-40C7-8471-61BCC5B5E752}" srcOrd="0" destOrd="0" presId="urn:microsoft.com/office/officeart/2018/5/layout/IconCircleLabelList"/>
    <dgm:cxn modelId="{F4B71E31-3C9C-4E34-92CA-0172C118F999}" type="presParOf" srcId="{A2C5183F-BD95-4702-8DB5-6F1ECC09C4F2}" destId="{EA04BB91-FBC5-4763-9255-077F1940DFB0}" srcOrd="0" destOrd="0" presId="urn:microsoft.com/office/officeart/2018/5/layout/IconCircleLabelList"/>
    <dgm:cxn modelId="{6CCBC7E7-E138-429A-8387-FDFED5F643B7}" type="presParOf" srcId="{EA04BB91-FBC5-4763-9255-077F1940DFB0}" destId="{CCD1D9A0-6F9D-4157-80BC-D0CE08C6F8F4}" srcOrd="0" destOrd="0" presId="urn:microsoft.com/office/officeart/2018/5/layout/IconCircleLabelList"/>
    <dgm:cxn modelId="{42346129-E7C9-4808-BB68-0431541642C4}" type="presParOf" srcId="{EA04BB91-FBC5-4763-9255-077F1940DFB0}" destId="{E463346A-B5FA-472C-8D89-90F55C2700A9}" srcOrd="1" destOrd="0" presId="urn:microsoft.com/office/officeart/2018/5/layout/IconCircleLabelList"/>
    <dgm:cxn modelId="{B533E954-B9EA-41C6-801F-4299747FB8C6}" type="presParOf" srcId="{EA04BB91-FBC5-4763-9255-077F1940DFB0}" destId="{2407F556-45A1-4B46-9669-A4BC7A083E5E}" srcOrd="2" destOrd="0" presId="urn:microsoft.com/office/officeart/2018/5/layout/IconCircleLabelList"/>
    <dgm:cxn modelId="{6937CE7C-2CE4-4521-A8DB-18A6F3B26FF4}" type="presParOf" srcId="{EA04BB91-FBC5-4763-9255-077F1940DFB0}" destId="{08B5F099-1D9E-40C7-8471-61BCC5B5E752}" srcOrd="3" destOrd="0" presId="urn:microsoft.com/office/officeart/2018/5/layout/IconCircleLabelList"/>
    <dgm:cxn modelId="{79C148BB-ABBA-4EF0-997A-80C582D6F92D}" type="presParOf" srcId="{A2C5183F-BD95-4702-8DB5-6F1ECC09C4F2}" destId="{C79A41BC-4115-4793-AA69-E57DCFC23866}" srcOrd="1" destOrd="0" presId="urn:microsoft.com/office/officeart/2018/5/layout/IconCircleLabelList"/>
    <dgm:cxn modelId="{E394DCE1-BBCE-4AE5-9F84-EE4902ED8ABE}" type="presParOf" srcId="{A2C5183F-BD95-4702-8DB5-6F1ECC09C4F2}" destId="{135716B0-B111-48B6-ABB4-A29FF3CF1943}" srcOrd="2" destOrd="0" presId="urn:microsoft.com/office/officeart/2018/5/layout/IconCircleLabelList"/>
    <dgm:cxn modelId="{D046A8D9-DC34-44BE-B40B-BAED4B8D4D57}" type="presParOf" srcId="{135716B0-B111-48B6-ABB4-A29FF3CF1943}" destId="{149B209C-0166-47E3-A061-4CA7394F6023}" srcOrd="0" destOrd="0" presId="urn:microsoft.com/office/officeart/2018/5/layout/IconCircleLabelList"/>
    <dgm:cxn modelId="{794B4F5E-73EF-4A5E-BD01-38B05374947B}" type="presParOf" srcId="{135716B0-B111-48B6-ABB4-A29FF3CF1943}" destId="{DB743B0C-7C61-4716-A819-57295A222D04}" srcOrd="1" destOrd="0" presId="urn:microsoft.com/office/officeart/2018/5/layout/IconCircleLabelList"/>
    <dgm:cxn modelId="{A611DE55-2F23-4192-B141-DCBA38A568CE}" type="presParOf" srcId="{135716B0-B111-48B6-ABB4-A29FF3CF1943}" destId="{09824CD2-F57E-42C6-9B48-CB8AADBD7897}" srcOrd="2" destOrd="0" presId="urn:microsoft.com/office/officeart/2018/5/layout/IconCircleLabelList"/>
    <dgm:cxn modelId="{C5530005-4567-439A-8235-48D0541277AE}" type="presParOf" srcId="{135716B0-B111-48B6-ABB4-A29FF3CF1943}" destId="{1778E535-6786-4E91-8252-8032E4735D48}" srcOrd="3" destOrd="0" presId="urn:microsoft.com/office/officeart/2018/5/layout/IconCircleLabelList"/>
    <dgm:cxn modelId="{B4CF59E4-8B80-49E8-9B19-D5282D6EBB88}" type="presParOf" srcId="{A2C5183F-BD95-4702-8DB5-6F1ECC09C4F2}" destId="{3B5002DF-454E-4A71-B33F-288AC9098624}" srcOrd="3" destOrd="0" presId="urn:microsoft.com/office/officeart/2018/5/layout/IconCircleLabelList"/>
    <dgm:cxn modelId="{5983039F-F12F-446C-92FB-134D3604C192}" type="presParOf" srcId="{A2C5183F-BD95-4702-8DB5-6F1ECC09C4F2}" destId="{41D56B30-AB64-4551-8F53-DF000DEADB1B}" srcOrd="4" destOrd="0" presId="urn:microsoft.com/office/officeart/2018/5/layout/IconCircleLabelList"/>
    <dgm:cxn modelId="{A0ED8A81-52CA-43E4-8B25-97F139861ED6}" type="presParOf" srcId="{41D56B30-AB64-4551-8F53-DF000DEADB1B}" destId="{C7494E8A-95DC-42BF-A882-BDBB3283F64E}" srcOrd="0" destOrd="0" presId="urn:microsoft.com/office/officeart/2018/5/layout/IconCircleLabelList"/>
    <dgm:cxn modelId="{630546D2-A2D3-459F-B3DC-CFBFDC71894C}" type="presParOf" srcId="{41D56B30-AB64-4551-8F53-DF000DEADB1B}" destId="{DB846F6C-5A81-4EC7-B235-043B900D2A07}" srcOrd="1" destOrd="0" presId="urn:microsoft.com/office/officeart/2018/5/layout/IconCircleLabelList"/>
    <dgm:cxn modelId="{4E2D7C44-93D8-4D66-AF85-4AE477EEF0B1}" type="presParOf" srcId="{41D56B30-AB64-4551-8F53-DF000DEADB1B}" destId="{D009F354-98EA-4CE7-9117-820C587AA119}" srcOrd="2" destOrd="0" presId="urn:microsoft.com/office/officeart/2018/5/layout/IconCircleLabelList"/>
    <dgm:cxn modelId="{E4FC8A82-323A-4230-A43A-19BFAA082E32}" type="presParOf" srcId="{41D56B30-AB64-4551-8F53-DF000DEADB1B}" destId="{97F501CE-C9C9-45D9-87B2-05648E6CDC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1D9A0-6F9D-4157-80BC-D0CE08C6F8F4}">
      <dsp:nvSpPr>
        <dsp:cNvPr id="0" name=""/>
        <dsp:cNvSpPr/>
      </dsp:nvSpPr>
      <dsp:spPr>
        <a:xfrm>
          <a:off x="460388" y="989699"/>
          <a:ext cx="1166625" cy="1166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346A-B5FA-472C-8D89-90F55C2700A9}">
      <dsp:nvSpPr>
        <dsp:cNvPr id="0" name=""/>
        <dsp:cNvSpPr/>
      </dsp:nvSpPr>
      <dsp:spPr>
        <a:xfrm>
          <a:off x="709013" y="1238324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5F099-1D9E-40C7-8471-61BCC5B5E752}">
      <dsp:nvSpPr>
        <dsp:cNvPr id="0" name=""/>
        <dsp:cNvSpPr/>
      </dsp:nvSpPr>
      <dsp:spPr>
        <a:xfrm>
          <a:off x="87450" y="2519700"/>
          <a:ext cx="19125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Intercultural problems such as language barriers or maybe the smart home cannot recognize what the language the user is speaking – maybe due to the difference slang</a:t>
          </a:r>
          <a:endParaRPr lang="en-US" sz="1100" kern="1200"/>
        </a:p>
      </dsp:txBody>
      <dsp:txXfrm>
        <a:off x="87450" y="2519700"/>
        <a:ext cx="1912500" cy="1215000"/>
      </dsp:txXfrm>
    </dsp:sp>
    <dsp:sp modelId="{149B209C-0166-47E3-A061-4CA7394F6023}">
      <dsp:nvSpPr>
        <dsp:cNvPr id="0" name=""/>
        <dsp:cNvSpPr/>
      </dsp:nvSpPr>
      <dsp:spPr>
        <a:xfrm>
          <a:off x="2707575" y="989699"/>
          <a:ext cx="1166625" cy="1166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43B0C-7C61-4716-A819-57295A222D04}">
      <dsp:nvSpPr>
        <dsp:cNvPr id="0" name=""/>
        <dsp:cNvSpPr/>
      </dsp:nvSpPr>
      <dsp:spPr>
        <a:xfrm>
          <a:off x="2956200" y="1238324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8E535-6786-4E91-8252-8032E4735D48}">
      <dsp:nvSpPr>
        <dsp:cNvPr id="0" name=""/>
        <dsp:cNvSpPr/>
      </dsp:nvSpPr>
      <dsp:spPr>
        <a:xfrm>
          <a:off x="2334638" y="2519700"/>
          <a:ext cx="19125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Wi-fi or </a:t>
          </a:r>
          <a:r>
            <a:rPr lang="en-GB" sz="1100" kern="1200" err="1">
              <a:latin typeface="Univers Condensed"/>
            </a:rPr>
            <a:t>Wlan</a:t>
          </a:r>
          <a:r>
            <a:rPr lang="en-GB" sz="1100" kern="1200"/>
            <a:t> Barrier - </a:t>
          </a:r>
          <a:r>
            <a:rPr lang="en-GB" sz="1100" kern="1200">
              <a:latin typeface="Univers Condensed"/>
            </a:rPr>
            <a:t> this smart home can only be realised or implemented to houses that are in the urban housing area and not rural areas</a:t>
          </a:r>
          <a:endParaRPr lang="en-US" sz="1100" kern="1200"/>
        </a:p>
      </dsp:txBody>
      <dsp:txXfrm>
        <a:off x="2334638" y="2519700"/>
        <a:ext cx="1912500" cy="1215000"/>
      </dsp:txXfrm>
    </dsp:sp>
    <dsp:sp modelId="{C7494E8A-95DC-42BF-A882-BDBB3283F64E}">
      <dsp:nvSpPr>
        <dsp:cNvPr id="0" name=""/>
        <dsp:cNvSpPr/>
      </dsp:nvSpPr>
      <dsp:spPr>
        <a:xfrm>
          <a:off x="4954763" y="989699"/>
          <a:ext cx="1166625" cy="1166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46F6C-5A81-4EC7-B235-043B900D2A07}">
      <dsp:nvSpPr>
        <dsp:cNvPr id="0" name=""/>
        <dsp:cNvSpPr/>
      </dsp:nvSpPr>
      <dsp:spPr>
        <a:xfrm>
          <a:off x="5203388" y="1238324"/>
          <a:ext cx="669375" cy="6693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501CE-C9C9-45D9-87B2-05648E6CDC25}">
      <dsp:nvSpPr>
        <dsp:cNvPr id="0" name=""/>
        <dsp:cNvSpPr/>
      </dsp:nvSpPr>
      <dsp:spPr>
        <a:xfrm>
          <a:off x="4581825" y="2519700"/>
          <a:ext cx="19125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>
              <a:latin typeface="Univers Condensed"/>
            </a:rPr>
            <a:t>Authentication or security of AI voice control – maybe the kids will play around with the voice control and the house will be messed up</a:t>
          </a:r>
        </a:p>
      </dsp:txBody>
      <dsp:txXfrm>
        <a:off x="4581825" y="2519700"/>
        <a:ext cx="1912500" cy="121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7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9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8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8046D-C5C3-4453-92F7-33DB53181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  <a:cs typeface="Calibri Light"/>
              </a:rPr>
              <a:t>NEW FUNCTIONALITIES AND NEW PROBLEMS TO BE OVERCOME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79AAE-C545-4B16-BADD-9B4B94D7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disadvantage of  the current smart home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00C2A13D-A903-4D98-8199-EB0534842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860123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44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E764-998D-4144-AE6B-569CB0E9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</a:t>
            </a:r>
            <a:r>
              <a:rPr lang="en-US" err="1"/>
              <a:t>REMoTE</a:t>
            </a:r>
            <a:r>
              <a:rPr lang="en-US"/>
              <a:t> as the solution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88E4B5-94BE-4306-A75E-851DC8BE0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961" y="1950510"/>
            <a:ext cx="5434692" cy="3230241"/>
          </a:xfrm>
        </p:spPr>
      </p:pic>
    </p:spTree>
    <p:extLst>
      <p:ext uri="{BB962C8B-B14F-4D97-AF65-F5344CB8AC3E}">
        <p14:creationId xmlns:p14="http://schemas.microsoft.com/office/powerpoint/2010/main" val="27250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C40A-42DD-4E6E-8743-0E0A9700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Functions of  the smart remote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AD4C-4D3C-496A-B701-6F5684E8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Instead of using AI voice control, user may use  the  smart remote to control the system in the house.</a:t>
            </a:r>
          </a:p>
          <a:p>
            <a:endParaRPr lang="en-GB"/>
          </a:p>
          <a:p>
            <a:r>
              <a:rPr lang="en-GB"/>
              <a:t>With this approach, smart home system will still can be used if there is no internet connection</a:t>
            </a:r>
          </a:p>
          <a:p>
            <a:endParaRPr lang="en-GB"/>
          </a:p>
          <a:p>
            <a:r>
              <a:rPr lang="en-GB"/>
              <a:t>The house system can be controlled by the remote control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DE80-CAE8-43B9-932A-0A743167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 for smart remote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A59664-6EC0-4C10-9194-E4EB0C800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797" y="1887279"/>
            <a:ext cx="5444332" cy="4041935"/>
          </a:xfrm>
        </p:spPr>
      </p:pic>
    </p:spTree>
    <p:extLst>
      <p:ext uri="{BB962C8B-B14F-4D97-AF65-F5344CB8AC3E}">
        <p14:creationId xmlns:p14="http://schemas.microsoft.com/office/powerpoint/2010/main" val="197157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F6D3-E30E-406E-A2FE-6F34639D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of making the first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8B4C-814E-4232-BC82-D2C17334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might be possibility in interrupting devices while controlling it. </a:t>
            </a:r>
          </a:p>
          <a:p>
            <a:r>
              <a:rPr lang="en-US"/>
              <a:t>The production cost may be a bit expensive for a start up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BECE-7EA5-4AD7-B3ED-4BC65DF5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 of Smart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DDC9-1A43-456D-AC79-EA542B77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Using wireless communication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Gesture Control Operation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Need lots of sensors.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0100-9109-4B01-9C87-73FE2E9E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B285D-C34D-4F32-960E-DEAB8D752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840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33820"/>
      </a:dk2>
      <a:lt2>
        <a:srgbClr val="E8E5E2"/>
      </a:lt2>
      <a:accent1>
        <a:srgbClr val="88A4C4"/>
      </a:accent1>
      <a:accent2>
        <a:srgbClr val="7B7EBE"/>
      </a:accent2>
      <a:accent3>
        <a:srgbClr val="A793CA"/>
      </a:accent3>
      <a:accent4>
        <a:srgbClr val="B07BBE"/>
      </a:accent4>
      <a:accent5>
        <a:srgbClr val="C991BD"/>
      </a:accent5>
      <a:accent6>
        <a:srgbClr val="BE7B94"/>
      </a:accent6>
      <a:hlink>
        <a:srgbClr val="9A7E5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3745A54E1F940816A7DA2A8D1DDBD" ma:contentTypeVersion="2" ma:contentTypeDescription="Create a new document." ma:contentTypeScope="" ma:versionID="84b7a6704b22df89a7c9e55e2653863b">
  <xsd:schema xmlns:xsd="http://www.w3.org/2001/XMLSchema" xmlns:xs="http://www.w3.org/2001/XMLSchema" xmlns:p="http://schemas.microsoft.com/office/2006/metadata/properties" xmlns:ns2="e0689a4a-487c-484b-bb27-80183cfbfa40" targetNamespace="http://schemas.microsoft.com/office/2006/metadata/properties" ma:root="true" ma:fieldsID="31532077622de2acde8666fafb6fa5ef" ns2:_="">
    <xsd:import namespace="e0689a4a-487c-484b-bb27-80183cfbf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9a4a-487c-484b-bb27-80183cfbf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62E5FE-74B9-4652-AD38-B35341EB9D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73D61F-9781-46A2-9AA2-C8CF207487FD}">
  <ds:schemaRefs>
    <ds:schemaRef ds:uri="e0689a4a-487c-484b-bb27-80183cfbfa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BA673D-4866-47CF-B2C1-E2BEC702FE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NEW FUNCTIONALITIES AND NEW PROBLEMS TO BE OVERCOME</vt:lpstr>
      <vt:lpstr>disadvantage of  the current smart home</vt:lpstr>
      <vt:lpstr>SMART REMoTE as the solution</vt:lpstr>
      <vt:lpstr>Functions of  the smart remote</vt:lpstr>
      <vt:lpstr>Use case diagram for smart remote</vt:lpstr>
      <vt:lpstr>Challenges of making the first prototype</vt:lpstr>
      <vt:lpstr>Requirement of Smart Remote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2020-11-23T11:03:23Z</dcterms:created>
  <dcterms:modified xsi:type="dcterms:W3CDTF">2020-11-23T11:34:26Z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0x010100D973745A54E1F940816A7DA2A8D1DDBD</vt:lpwstr>
  </property>
</Properties>
</file>