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8" r:id="rId6"/>
    <p:sldId id="260" r:id="rId7"/>
    <p:sldId id="259" r:id="rId8"/>
    <p:sldId id="263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47984-1E08-A796-A12F-F7160350E3ED}" v="240" dt="2020-11-01T00:26:01.039"/>
    <p1510:client id="{29D0CA47-AE79-4495-B7A0-DD882026586F}" v="1" dt="2020-10-31T21:46:43.183"/>
    <p1510:client id="{2B9E7CB6-0D5F-4D19-B7D1-36E8608FA191}" v="179" dt="2020-10-31T22:11:38.680"/>
    <p1510:client id="{32DDA0DB-DC99-4369-98C1-8BF997D89EB8}" v="2190" dt="2020-10-31T23:39:44.548"/>
    <p1510:client id="{482FFF69-6637-481F-AC34-704965B7432B}" v="1" dt="2020-10-31T21:36:52.537"/>
    <p1510:client id="{60122D0B-774D-4D8A-BAFF-9A5ED6C9E4B9}" v="5" dt="2020-10-31T21:47:33.960"/>
    <p1510:client id="{6773EA5F-FEEC-48F9-BFCF-AADD97F3E93F}" v="242" dt="2020-10-31T22:06:19.125"/>
    <p1510:client id="{EE11A32E-2840-4473-BB51-208F0EC47DE0}" v="27" dt="2020-10-31T23:18:47.789"/>
    <p1510:client id="{F03C2BA2-F335-42C3-AC51-480E6A147057}" v="16" dt="2020-11-02T09:13:46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alfarouk" userId="S::muhammadalfarouk_gmail.com#ext#@ohana042.onmicrosoft.com::5292c31f-a7fd-45dd-94dd-dbfc7faa15e4" providerId="AD" clId="Web-{29D0CA47-AE79-4495-B7A0-DD882026586F}"/>
    <pc:docChg chg="modSld">
      <pc:chgData name="muhammadalfarouk" userId="S::muhammadalfarouk_gmail.com#ext#@ohana042.onmicrosoft.com::5292c31f-a7fd-45dd-94dd-dbfc7faa15e4" providerId="AD" clId="Web-{29D0CA47-AE79-4495-B7A0-DD882026586F}" dt="2020-10-31T21:46:43.183" v="0"/>
      <pc:docMkLst>
        <pc:docMk/>
      </pc:docMkLst>
      <pc:sldChg chg="delSp delAnim">
        <pc:chgData name="muhammadalfarouk" userId="S::muhammadalfarouk_gmail.com#ext#@ohana042.onmicrosoft.com::5292c31f-a7fd-45dd-94dd-dbfc7faa15e4" providerId="AD" clId="Web-{29D0CA47-AE79-4495-B7A0-DD882026586F}" dt="2020-10-31T21:46:43.183" v="0"/>
        <pc:sldMkLst>
          <pc:docMk/>
          <pc:sldMk cId="109857222" sldId="256"/>
        </pc:sldMkLst>
        <pc:picChg chg="del">
          <ac:chgData name="muhammadalfarouk" userId="S::muhammadalfarouk_gmail.com#ext#@ohana042.onmicrosoft.com::5292c31f-a7fd-45dd-94dd-dbfc7faa15e4" providerId="AD" clId="Web-{29D0CA47-AE79-4495-B7A0-DD882026586F}" dt="2020-10-31T21:46:43.183" v="0"/>
          <ac:picMkLst>
            <pc:docMk/>
            <pc:sldMk cId="109857222" sldId="256"/>
            <ac:picMk id="4" creationId="{BD0408AA-5BAD-4520-997E-7F3CC31E5070}"/>
          </ac:picMkLst>
        </pc:picChg>
      </pc:sldChg>
    </pc:docChg>
  </pc:docChgLst>
  <pc:docChgLst>
    <pc:chgData name="amirulhakimi312" userId="S::amirulhakimi312_yahoo.com#ext#@ohana042.onmicrosoft.com::7f8b6e73-edf0-4120-91c4-c7e9a2053ca9" providerId="AD" clId="Web-{EE11A32E-2840-4473-BB51-208F0EC47DE0}"/>
    <pc:docChg chg="modSld">
      <pc:chgData name="amirulhakimi312" userId="S::amirulhakimi312_yahoo.com#ext#@ohana042.onmicrosoft.com::7f8b6e73-edf0-4120-91c4-c7e9a2053ca9" providerId="AD" clId="Web-{EE11A32E-2840-4473-BB51-208F0EC47DE0}" dt="2020-10-31T23:18:47.789" v="26" actId="1076"/>
      <pc:docMkLst>
        <pc:docMk/>
      </pc:docMkLst>
      <pc:sldChg chg="addSp delSp modSp">
        <pc:chgData name="amirulhakimi312" userId="S::amirulhakimi312_yahoo.com#ext#@ohana042.onmicrosoft.com::7f8b6e73-edf0-4120-91c4-c7e9a2053ca9" providerId="AD" clId="Web-{EE11A32E-2840-4473-BB51-208F0EC47DE0}" dt="2020-10-31T23:18:47.789" v="26" actId="1076"/>
        <pc:sldMkLst>
          <pc:docMk/>
          <pc:sldMk cId="325030788" sldId="258"/>
        </pc:sldMkLst>
        <pc:spChg chg="del">
          <ac:chgData name="amirulhakimi312" userId="S::amirulhakimi312_yahoo.com#ext#@ohana042.onmicrosoft.com::7f8b6e73-edf0-4120-91c4-c7e9a2053ca9" providerId="AD" clId="Web-{EE11A32E-2840-4473-BB51-208F0EC47DE0}" dt="2020-10-31T23:12:13.182" v="0"/>
          <ac:spMkLst>
            <pc:docMk/>
            <pc:sldMk cId="325030788" sldId="258"/>
            <ac:spMk id="6" creationId="{14DD46B8-025E-4CEB-86BD-51881B102C60}"/>
          </ac:spMkLst>
        </pc:spChg>
        <pc:spChg chg="del">
          <ac:chgData name="amirulhakimi312" userId="S::amirulhakimi312_yahoo.com#ext#@ohana042.onmicrosoft.com::7f8b6e73-edf0-4120-91c4-c7e9a2053ca9" providerId="AD" clId="Web-{EE11A32E-2840-4473-BB51-208F0EC47DE0}" dt="2020-10-31T23:12:18.010" v="1"/>
          <ac:spMkLst>
            <pc:docMk/>
            <pc:sldMk cId="325030788" sldId="258"/>
            <ac:spMk id="7" creationId="{7918DF0B-3AFF-439F-9E24-11074D13D929}"/>
          </ac:spMkLst>
        </pc:spChg>
        <pc:spChg chg="del">
          <ac:chgData name="amirulhakimi312" userId="S::amirulhakimi312_yahoo.com#ext#@ohana042.onmicrosoft.com::7f8b6e73-edf0-4120-91c4-c7e9a2053ca9" providerId="AD" clId="Web-{EE11A32E-2840-4473-BB51-208F0EC47DE0}" dt="2020-10-31T23:12:24.432" v="3"/>
          <ac:spMkLst>
            <pc:docMk/>
            <pc:sldMk cId="325030788" sldId="258"/>
            <ac:spMk id="8" creationId="{01A1A29E-2BE5-4300-891C-776C083514F9}"/>
          </ac:spMkLst>
        </pc:spChg>
        <pc:spChg chg="del">
          <ac:chgData name="amirulhakimi312" userId="S::amirulhakimi312_yahoo.com#ext#@ohana042.onmicrosoft.com::7f8b6e73-edf0-4120-91c4-c7e9a2053ca9" providerId="AD" clId="Web-{EE11A32E-2840-4473-BB51-208F0EC47DE0}" dt="2020-10-31T23:12:21.463" v="2"/>
          <ac:spMkLst>
            <pc:docMk/>
            <pc:sldMk cId="325030788" sldId="258"/>
            <ac:spMk id="9" creationId="{53E02D1B-E891-4A3C-AC5B-EF39BBD27D7C}"/>
          </ac:spMkLst>
        </pc:spChg>
        <pc:picChg chg="add del mod">
          <ac:chgData name="amirulhakimi312" userId="S::amirulhakimi312_yahoo.com#ext#@ohana042.onmicrosoft.com::7f8b6e73-edf0-4120-91c4-c7e9a2053ca9" providerId="AD" clId="Web-{EE11A32E-2840-4473-BB51-208F0EC47DE0}" dt="2020-10-31T23:17:54.898" v="8"/>
          <ac:picMkLst>
            <pc:docMk/>
            <pc:sldMk cId="325030788" sldId="258"/>
            <ac:picMk id="3" creationId="{B53C7543-C109-449B-AC54-6EE4C07577F7}"/>
          </ac:picMkLst>
        </pc:picChg>
        <pc:picChg chg="add mod">
          <ac:chgData name="amirulhakimi312" userId="S::amirulhakimi312_yahoo.com#ext#@ohana042.onmicrosoft.com::7f8b6e73-edf0-4120-91c4-c7e9a2053ca9" providerId="AD" clId="Web-{EE11A32E-2840-4473-BB51-208F0EC47DE0}" dt="2020-10-31T23:18:47.789" v="26" actId="1076"/>
          <ac:picMkLst>
            <pc:docMk/>
            <pc:sldMk cId="325030788" sldId="258"/>
            <ac:picMk id="4" creationId="{D9396E7A-2705-4FB2-A307-601BE9BBBDBF}"/>
          </ac:picMkLst>
        </pc:picChg>
      </pc:sldChg>
    </pc:docChg>
  </pc:docChgLst>
  <pc:docChgLst>
    <pc:chgData name="amirulhakimi312" userId="S::amirulhakimi312_yahoo.com#ext#@ohana042.onmicrosoft.com::7f8b6e73-edf0-4120-91c4-c7e9a2053ca9" providerId="AD" clId="Web-{2B9E7CB6-0D5F-4D19-B7D1-36E8608FA191}"/>
    <pc:docChg chg="addSld delSld modSld">
      <pc:chgData name="amirulhakimi312" userId="S::amirulhakimi312_yahoo.com#ext#@ohana042.onmicrosoft.com::7f8b6e73-edf0-4120-91c4-c7e9a2053ca9" providerId="AD" clId="Web-{2B9E7CB6-0D5F-4D19-B7D1-36E8608FA191}" dt="2020-10-31T22:11:38.680" v="171" actId="14100"/>
      <pc:docMkLst>
        <pc:docMk/>
      </pc:docMkLst>
      <pc:sldChg chg="new del">
        <pc:chgData name="amirulhakimi312" userId="S::amirulhakimi312_yahoo.com#ext#@ohana042.onmicrosoft.com::7f8b6e73-edf0-4120-91c4-c7e9a2053ca9" providerId="AD" clId="Web-{2B9E7CB6-0D5F-4D19-B7D1-36E8608FA191}" dt="2020-10-31T21:48:20.164" v="1"/>
        <pc:sldMkLst>
          <pc:docMk/>
          <pc:sldMk cId="1126171272" sldId="257"/>
        </pc:sldMkLst>
      </pc:sldChg>
      <pc:sldChg chg="addSp delSp modSp new">
        <pc:chgData name="amirulhakimi312" userId="S::amirulhakimi312_yahoo.com#ext#@ohana042.onmicrosoft.com::7f8b6e73-edf0-4120-91c4-c7e9a2053ca9" providerId="AD" clId="Web-{2B9E7CB6-0D5F-4D19-B7D1-36E8608FA191}" dt="2020-10-31T22:11:38.680" v="171" actId="14100"/>
        <pc:sldMkLst>
          <pc:docMk/>
          <pc:sldMk cId="325030788" sldId="258"/>
        </pc:sldMkLst>
        <pc:spChg chg="mod">
          <ac:chgData name="amirulhakimi312" userId="S::amirulhakimi312_yahoo.com#ext#@ohana042.onmicrosoft.com::7f8b6e73-edf0-4120-91c4-c7e9a2053ca9" providerId="AD" clId="Web-{2B9E7CB6-0D5F-4D19-B7D1-36E8608FA191}" dt="2020-10-31T22:05:45.111" v="104" actId="1076"/>
          <ac:spMkLst>
            <pc:docMk/>
            <pc:sldMk cId="325030788" sldId="258"/>
            <ac:spMk id="2" creationId="{B04F864B-4039-46A2-93F4-1ADA8F8CC2F5}"/>
          </ac:spMkLst>
        </pc:spChg>
        <pc:spChg chg="del">
          <ac:chgData name="amirulhakimi312" userId="S::amirulhakimi312_yahoo.com#ext#@ohana042.onmicrosoft.com::7f8b6e73-edf0-4120-91c4-c7e9a2053ca9" providerId="AD" clId="Web-{2B9E7CB6-0D5F-4D19-B7D1-36E8608FA191}" dt="2020-10-31T21:54:17.702" v="20"/>
          <ac:spMkLst>
            <pc:docMk/>
            <pc:sldMk cId="325030788" sldId="258"/>
            <ac:spMk id="3" creationId="{85401CA4-4691-4A1D-8704-DC243F1C52EC}"/>
          </ac:spMkLst>
        </pc:spChg>
        <pc:spChg chg="add del mod">
          <ac:chgData name="amirulhakimi312" userId="S::amirulhakimi312_yahoo.com#ext#@ohana042.onmicrosoft.com::7f8b6e73-edf0-4120-91c4-c7e9a2053ca9" providerId="AD" clId="Web-{2B9E7CB6-0D5F-4D19-B7D1-36E8608FA191}" dt="2020-10-31T21:57:03.176" v="26"/>
          <ac:spMkLst>
            <pc:docMk/>
            <pc:sldMk cId="325030788" sldId="258"/>
            <ac:spMk id="4" creationId="{DB575F33-10FC-42F7-AFC0-E7D9C922B399}"/>
          </ac:spMkLst>
        </pc:spChg>
        <pc:spChg chg="add del mod">
          <ac:chgData name="amirulhakimi312" userId="S::amirulhakimi312_yahoo.com#ext#@ohana042.onmicrosoft.com::7f8b6e73-edf0-4120-91c4-c7e9a2053ca9" providerId="AD" clId="Web-{2B9E7CB6-0D5F-4D19-B7D1-36E8608FA191}" dt="2020-10-31T21:57:22.723" v="29"/>
          <ac:spMkLst>
            <pc:docMk/>
            <pc:sldMk cId="325030788" sldId="258"/>
            <ac:spMk id="5" creationId="{AF291824-17F1-4D5C-BC7D-BE407E7A95DE}"/>
          </ac:spMkLst>
        </pc:spChg>
        <pc:spChg chg="add mod">
          <ac:chgData name="amirulhakimi312" userId="S::amirulhakimi312_yahoo.com#ext#@ohana042.onmicrosoft.com::7f8b6e73-edf0-4120-91c4-c7e9a2053ca9" providerId="AD" clId="Web-{2B9E7CB6-0D5F-4D19-B7D1-36E8608FA191}" dt="2020-10-31T22:05:12.907" v="100" actId="1076"/>
          <ac:spMkLst>
            <pc:docMk/>
            <pc:sldMk cId="325030788" sldId="258"/>
            <ac:spMk id="6" creationId="{14DD46B8-025E-4CEB-86BD-51881B102C60}"/>
          </ac:spMkLst>
        </pc:spChg>
        <pc:spChg chg="add mod">
          <ac:chgData name="amirulhakimi312" userId="S::amirulhakimi312_yahoo.com#ext#@ohana042.onmicrosoft.com::7f8b6e73-edf0-4120-91c4-c7e9a2053ca9" providerId="AD" clId="Web-{2B9E7CB6-0D5F-4D19-B7D1-36E8608FA191}" dt="2020-10-31T22:05:31.736" v="103" actId="14100"/>
          <ac:spMkLst>
            <pc:docMk/>
            <pc:sldMk cId="325030788" sldId="258"/>
            <ac:spMk id="7" creationId="{7918DF0B-3AFF-439F-9E24-11074D13D929}"/>
          </ac:spMkLst>
        </pc:spChg>
        <pc:spChg chg="add mod">
          <ac:chgData name="amirulhakimi312" userId="S::amirulhakimi312_yahoo.com#ext#@ohana042.onmicrosoft.com::7f8b6e73-edf0-4120-91c4-c7e9a2053ca9" providerId="AD" clId="Web-{2B9E7CB6-0D5F-4D19-B7D1-36E8608FA191}" dt="2020-10-31T22:05:26.970" v="102" actId="1076"/>
          <ac:spMkLst>
            <pc:docMk/>
            <pc:sldMk cId="325030788" sldId="258"/>
            <ac:spMk id="8" creationId="{01A1A29E-2BE5-4300-891C-776C083514F9}"/>
          </ac:spMkLst>
        </pc:spChg>
        <pc:spChg chg="add mod">
          <ac:chgData name="amirulhakimi312" userId="S::amirulhakimi312_yahoo.com#ext#@ohana042.onmicrosoft.com::7f8b6e73-edf0-4120-91c4-c7e9a2053ca9" providerId="AD" clId="Web-{2B9E7CB6-0D5F-4D19-B7D1-36E8608FA191}" dt="2020-10-31T22:11:38.680" v="171" actId="14100"/>
          <ac:spMkLst>
            <pc:docMk/>
            <pc:sldMk cId="325030788" sldId="258"/>
            <ac:spMk id="9" creationId="{53E02D1B-E891-4A3C-AC5B-EF39BBD27D7C}"/>
          </ac:spMkLst>
        </pc:spChg>
      </pc:sldChg>
    </pc:docChg>
  </pc:docChgLst>
  <pc:docChgLst>
    <pc:chgData name="muhammadalfarouk" userId="S::muhammadalfarouk_gmail.com#ext#@ohana042.onmicrosoft.com::5292c31f-a7fd-45dd-94dd-dbfc7faa15e4" providerId="AD" clId="Web-{F03C2BA2-F335-42C3-AC51-480E6A147057}"/>
    <pc:docChg chg="addSld delSld modSld">
      <pc:chgData name="muhammadalfarouk" userId="S::muhammadalfarouk_gmail.com#ext#@ohana042.onmicrosoft.com::5292c31f-a7fd-45dd-94dd-dbfc7faa15e4" providerId="AD" clId="Web-{F03C2BA2-F335-42C3-AC51-480E6A147057}" dt="2020-11-02T09:13:45.949" v="14" actId="20577"/>
      <pc:docMkLst>
        <pc:docMk/>
      </pc:docMkLst>
      <pc:sldChg chg="del">
        <pc:chgData name="muhammadalfarouk" userId="S::muhammadalfarouk_gmail.com#ext#@ohana042.onmicrosoft.com::5292c31f-a7fd-45dd-94dd-dbfc7faa15e4" providerId="AD" clId="Web-{F03C2BA2-F335-42C3-AC51-480E6A147057}" dt="2020-11-02T09:13:18.761" v="0"/>
        <pc:sldMkLst>
          <pc:docMk/>
          <pc:sldMk cId="4101956405" sldId="262"/>
        </pc:sldMkLst>
      </pc:sldChg>
      <pc:sldChg chg="modSp new">
        <pc:chgData name="muhammadalfarouk" userId="S::muhammadalfarouk_gmail.com#ext#@ohana042.onmicrosoft.com::5292c31f-a7fd-45dd-94dd-dbfc7faa15e4" providerId="AD" clId="Web-{F03C2BA2-F335-42C3-AC51-480E6A147057}" dt="2020-11-02T09:13:41.964" v="12" actId="20577"/>
        <pc:sldMkLst>
          <pc:docMk/>
          <pc:sldMk cId="2706987208" sldId="265"/>
        </pc:sldMkLst>
        <pc:spChg chg="mod">
          <ac:chgData name="muhammadalfarouk" userId="S::muhammadalfarouk_gmail.com#ext#@ohana042.onmicrosoft.com::5292c31f-a7fd-45dd-94dd-dbfc7faa15e4" providerId="AD" clId="Web-{F03C2BA2-F335-42C3-AC51-480E6A147057}" dt="2020-11-02T09:13:41.964" v="12" actId="20577"/>
          <ac:spMkLst>
            <pc:docMk/>
            <pc:sldMk cId="2706987208" sldId="265"/>
            <ac:spMk id="2" creationId="{52A67465-8F6A-4B41-A9E0-26BEB68AF235}"/>
          </ac:spMkLst>
        </pc:spChg>
      </pc:sldChg>
    </pc:docChg>
  </pc:docChgLst>
  <pc:docChgLst>
    <pc:chgData name="swift" userId="S::swift1699_gmail.com#ext#@ohana042.onmicrosoft.com::75bb29f9-690c-4fad-984c-04f4d2790b53" providerId="AD" clId="Web-{18847984-1E08-A796-A12F-F7160350E3ED}"/>
    <pc:docChg chg="addSld delSld modSld">
      <pc:chgData name="swift" userId="S::swift1699_gmail.com#ext#@ohana042.onmicrosoft.com::75bb29f9-690c-4fad-984c-04f4d2790b53" providerId="AD" clId="Web-{18847984-1E08-A796-A12F-F7160350E3ED}" dt="2020-11-01T00:26:01.039" v="240" actId="1076"/>
      <pc:docMkLst>
        <pc:docMk/>
      </pc:docMkLst>
      <pc:sldChg chg="modSp">
        <pc:chgData name="swift" userId="S::swift1699_gmail.com#ext#@ohana042.onmicrosoft.com::75bb29f9-690c-4fad-984c-04f4d2790b53" providerId="AD" clId="Web-{18847984-1E08-A796-A12F-F7160350E3ED}" dt="2020-10-31T21:50:36.796" v="28" actId="20577"/>
        <pc:sldMkLst>
          <pc:docMk/>
          <pc:sldMk cId="109857222" sldId="256"/>
        </pc:sldMkLst>
        <pc:spChg chg="mod">
          <ac:chgData name="swift" userId="S::swift1699_gmail.com#ext#@ohana042.onmicrosoft.com::75bb29f9-690c-4fad-984c-04f4d2790b53" providerId="AD" clId="Web-{18847984-1E08-A796-A12F-F7160350E3ED}" dt="2020-10-31T21:50:36.796" v="2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swift" userId="S::swift1699_gmail.com#ext#@ohana042.onmicrosoft.com::75bb29f9-690c-4fad-984c-04f4d2790b53" providerId="AD" clId="Web-{18847984-1E08-A796-A12F-F7160350E3ED}" dt="2020-11-01T00:18:18.510" v="191" actId="14100"/>
        <pc:sldMkLst>
          <pc:docMk/>
          <pc:sldMk cId="3193242618" sldId="259"/>
        </pc:sldMkLst>
        <pc:spChg chg="del mod">
          <ac:chgData name="swift" userId="S::swift1699_gmail.com#ext#@ohana042.onmicrosoft.com::75bb29f9-690c-4fad-984c-04f4d2790b53" providerId="AD" clId="Web-{18847984-1E08-A796-A12F-F7160350E3ED}" dt="2020-11-01T00:15:22.833" v="159"/>
          <ac:spMkLst>
            <pc:docMk/>
            <pc:sldMk cId="3193242618" sldId="259"/>
            <ac:spMk id="3" creationId="{C56C5C63-FF79-49A2-B384-93ED6B1C43BE}"/>
          </ac:spMkLst>
        </pc:spChg>
        <pc:picChg chg="add mod ord">
          <ac:chgData name="swift" userId="S::swift1699_gmail.com#ext#@ohana042.onmicrosoft.com::75bb29f9-690c-4fad-984c-04f4d2790b53" providerId="AD" clId="Web-{18847984-1E08-A796-A12F-F7160350E3ED}" dt="2020-11-01T00:18:18.510" v="191" actId="14100"/>
          <ac:picMkLst>
            <pc:docMk/>
            <pc:sldMk cId="3193242618" sldId="259"/>
            <ac:picMk id="4" creationId="{9BAD6616-41FE-46E0-9709-61844EA3B54A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16:59.681" v="180" actId="1076"/>
          <ac:picMkLst>
            <pc:docMk/>
            <pc:sldMk cId="3193242618" sldId="259"/>
            <ac:picMk id="5" creationId="{EC40FD11-90CD-41A2-8808-C5A724A023A9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17:31.557" v="185" actId="14100"/>
          <ac:picMkLst>
            <pc:docMk/>
            <pc:sldMk cId="3193242618" sldId="259"/>
            <ac:picMk id="6" creationId="{CD75B64D-BF89-4F7D-AE54-0419F69FE8A6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18:07.120" v="190" actId="14100"/>
          <ac:picMkLst>
            <pc:docMk/>
            <pc:sldMk cId="3193242618" sldId="259"/>
            <ac:picMk id="7" creationId="{AB8C22D1-20D0-4E9C-BFCA-AF0BA29EA071}"/>
          </ac:picMkLst>
        </pc:picChg>
      </pc:sldChg>
      <pc:sldChg chg="addSp delSp modSp new">
        <pc:chgData name="swift" userId="S::swift1699_gmail.com#ext#@ohana042.onmicrosoft.com::75bb29f9-690c-4fad-984c-04f4d2790b53" providerId="AD" clId="Web-{18847984-1E08-A796-A12F-F7160350E3ED}" dt="2020-10-31T22:09:57.899" v="109" actId="1076"/>
        <pc:sldMkLst>
          <pc:docMk/>
          <pc:sldMk cId="1267369005" sldId="261"/>
        </pc:sldMkLst>
        <pc:spChg chg="mod">
          <ac:chgData name="swift" userId="S::swift1699_gmail.com#ext#@ohana042.onmicrosoft.com::75bb29f9-690c-4fad-984c-04f4d2790b53" providerId="AD" clId="Web-{18847984-1E08-A796-A12F-F7160350E3ED}" dt="2020-10-31T22:09:43.102" v="106" actId="1076"/>
          <ac:spMkLst>
            <pc:docMk/>
            <pc:sldMk cId="1267369005" sldId="261"/>
            <ac:spMk id="2" creationId="{587F4538-A939-4452-B475-332F44BC6F2F}"/>
          </ac:spMkLst>
        </pc:spChg>
        <pc:spChg chg="del">
          <ac:chgData name="swift" userId="S::swift1699_gmail.com#ext#@ohana042.onmicrosoft.com::75bb29f9-690c-4fad-984c-04f4d2790b53" providerId="AD" clId="Web-{18847984-1E08-A796-A12F-F7160350E3ED}" dt="2020-10-31T22:08:02.649" v="90"/>
          <ac:spMkLst>
            <pc:docMk/>
            <pc:sldMk cId="1267369005" sldId="261"/>
            <ac:spMk id="3" creationId="{89F80E3E-9E2B-4B2A-A556-13CBAF3D1597}"/>
          </ac:spMkLst>
        </pc:spChg>
        <pc:picChg chg="add mod ord modCrop">
          <ac:chgData name="swift" userId="S::swift1699_gmail.com#ext#@ohana042.onmicrosoft.com::75bb29f9-690c-4fad-984c-04f4d2790b53" providerId="AD" clId="Web-{18847984-1E08-A796-A12F-F7160350E3ED}" dt="2020-10-31T22:09:57.899" v="109" actId="1076"/>
          <ac:picMkLst>
            <pc:docMk/>
            <pc:sldMk cId="1267369005" sldId="261"/>
            <ac:picMk id="4" creationId="{44AFD46C-F221-43EF-B008-F2FE8FB420FB}"/>
          </ac:picMkLst>
        </pc:picChg>
      </pc:sldChg>
      <pc:sldChg chg="modSp new">
        <pc:chgData name="swift" userId="S::swift1699_gmail.com#ext#@ohana042.onmicrosoft.com::75bb29f9-690c-4fad-984c-04f4d2790b53" providerId="AD" clId="Web-{18847984-1E08-A796-A12F-F7160350E3ED}" dt="2020-10-31T22:16:52.622" v="152" actId="20577"/>
        <pc:sldMkLst>
          <pc:docMk/>
          <pc:sldMk cId="4101956405" sldId="262"/>
        </pc:sldMkLst>
        <pc:spChg chg="mod">
          <ac:chgData name="swift" userId="S::swift1699_gmail.com#ext#@ohana042.onmicrosoft.com::75bb29f9-690c-4fad-984c-04f4d2790b53" providerId="AD" clId="Web-{18847984-1E08-A796-A12F-F7160350E3ED}" dt="2020-10-31T22:16:52.622" v="152" actId="20577"/>
          <ac:spMkLst>
            <pc:docMk/>
            <pc:sldMk cId="4101956405" sldId="262"/>
            <ac:spMk id="2" creationId="{39C6DD24-F269-4AA6-B41B-431B19BDFF22}"/>
          </ac:spMkLst>
        </pc:spChg>
      </pc:sldChg>
      <pc:sldChg chg="addSp modSp new">
        <pc:chgData name="swift" userId="S::swift1699_gmail.com#ext#@ohana042.onmicrosoft.com::75bb29f9-690c-4fad-984c-04f4d2790b53" providerId="AD" clId="Web-{18847984-1E08-A796-A12F-F7160350E3ED}" dt="2020-11-01T00:24:57.003" v="219" actId="14100"/>
        <pc:sldMkLst>
          <pc:docMk/>
          <pc:sldMk cId="1877693977" sldId="263"/>
        </pc:sldMkLst>
        <pc:spChg chg="mod">
          <ac:chgData name="swift" userId="S::swift1699_gmail.com#ext#@ohana042.onmicrosoft.com::75bb29f9-690c-4fad-984c-04f4d2790b53" providerId="AD" clId="Web-{18847984-1E08-A796-A12F-F7160350E3ED}" dt="2020-11-01T00:23:43.214" v="199" actId="20577"/>
          <ac:spMkLst>
            <pc:docMk/>
            <pc:sldMk cId="1877693977" sldId="263"/>
            <ac:spMk id="2" creationId="{A5DD6B90-6B49-457B-A17F-8FCA3DBC00F1}"/>
          </ac:spMkLst>
        </pc:spChg>
        <pc:picChg chg="add mod">
          <ac:chgData name="swift" userId="S::swift1699_gmail.com#ext#@ohana042.onmicrosoft.com::75bb29f9-690c-4fad-984c-04f4d2790b53" providerId="AD" clId="Web-{18847984-1E08-A796-A12F-F7160350E3ED}" dt="2020-11-01T00:24:03.824" v="205" actId="1076"/>
          <ac:picMkLst>
            <pc:docMk/>
            <pc:sldMk cId="1877693977" sldId="263"/>
            <ac:picMk id="3" creationId="{57B776F1-90B9-41C2-A895-F73F855610E9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24:23.543" v="211" actId="1076"/>
          <ac:picMkLst>
            <pc:docMk/>
            <pc:sldMk cId="1877693977" sldId="263"/>
            <ac:picMk id="4" creationId="{EAE075FA-916A-40BF-B5B8-003A25484CB6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24:57.003" v="219" actId="14100"/>
          <ac:picMkLst>
            <pc:docMk/>
            <pc:sldMk cId="1877693977" sldId="263"/>
            <ac:picMk id="5" creationId="{C14312DF-EF9D-43AE-9BF5-B566AF5ED8D9}"/>
          </ac:picMkLst>
        </pc:picChg>
      </pc:sldChg>
      <pc:sldChg chg="new del">
        <pc:chgData name="swift" userId="S::swift1699_gmail.com#ext#@ohana042.onmicrosoft.com::75bb29f9-690c-4fad-984c-04f4d2790b53" providerId="AD" clId="Web-{18847984-1E08-A796-A12F-F7160350E3ED}" dt="2020-11-01T00:23:27.397" v="193"/>
        <pc:sldMkLst>
          <pc:docMk/>
          <pc:sldMk cId="3845205481" sldId="263"/>
        </pc:sldMkLst>
      </pc:sldChg>
      <pc:sldChg chg="addSp modSp new">
        <pc:chgData name="swift" userId="S::swift1699_gmail.com#ext#@ohana042.onmicrosoft.com::75bb29f9-690c-4fad-984c-04f4d2790b53" providerId="AD" clId="Web-{18847984-1E08-A796-A12F-F7160350E3ED}" dt="2020-11-01T00:26:01.039" v="240" actId="1076"/>
        <pc:sldMkLst>
          <pc:docMk/>
          <pc:sldMk cId="2085439630" sldId="264"/>
        </pc:sldMkLst>
        <pc:spChg chg="mod">
          <ac:chgData name="swift" userId="S::swift1699_gmail.com#ext#@ohana042.onmicrosoft.com::75bb29f9-690c-4fad-984c-04f4d2790b53" providerId="AD" clId="Web-{18847984-1E08-A796-A12F-F7160350E3ED}" dt="2020-11-01T00:25:18.007" v="231" actId="20577"/>
          <ac:spMkLst>
            <pc:docMk/>
            <pc:sldMk cId="2085439630" sldId="264"/>
            <ac:spMk id="2" creationId="{9379D913-B49C-4DE7-BD7B-E2ABC2E358C1}"/>
          </ac:spMkLst>
        </pc:spChg>
        <pc:picChg chg="add mod">
          <ac:chgData name="swift" userId="S::swift1699_gmail.com#ext#@ohana042.onmicrosoft.com::75bb29f9-690c-4fad-984c-04f4d2790b53" providerId="AD" clId="Web-{18847984-1E08-A796-A12F-F7160350E3ED}" dt="2020-11-01T00:25:49.570" v="237" actId="1076"/>
          <ac:picMkLst>
            <pc:docMk/>
            <pc:sldMk cId="2085439630" sldId="264"/>
            <ac:picMk id="3" creationId="{4684C647-4F19-4553-B741-112FE3F7B33C}"/>
          </ac:picMkLst>
        </pc:picChg>
        <pc:picChg chg="add mod">
          <ac:chgData name="swift" userId="S::swift1699_gmail.com#ext#@ohana042.onmicrosoft.com::75bb29f9-690c-4fad-984c-04f4d2790b53" providerId="AD" clId="Web-{18847984-1E08-A796-A12F-F7160350E3ED}" dt="2020-11-01T00:26:01.039" v="240" actId="1076"/>
          <ac:picMkLst>
            <pc:docMk/>
            <pc:sldMk cId="2085439630" sldId="264"/>
            <ac:picMk id="4" creationId="{45E1A4A2-DA28-499B-84DA-B4278C54300D}"/>
          </ac:picMkLst>
        </pc:picChg>
      </pc:sldChg>
    </pc:docChg>
  </pc:docChgLst>
  <pc:docChgLst>
    <pc:chgData name="muhammadalfarouk" userId="S::muhammadalfarouk_gmail.com#ext#@ohana042.onmicrosoft.com::5292c31f-a7fd-45dd-94dd-dbfc7faa15e4" providerId="AD" clId="Web-{482FFF69-6637-481F-AC34-704965B7432B}"/>
    <pc:docChg chg="modSld addMainMaster delMainMaster">
      <pc:chgData name="muhammadalfarouk" userId="S::muhammadalfarouk_gmail.com#ext#@ohana042.onmicrosoft.com::5292c31f-a7fd-45dd-94dd-dbfc7faa15e4" providerId="AD" clId="Web-{482FFF69-6637-481F-AC34-704965B7432B}" dt="2020-10-31T21:36:52.537" v="0"/>
      <pc:docMkLst>
        <pc:docMk/>
      </pc:docMkLst>
      <pc:sldChg chg="modSp mod modClrScheme chgLayout">
        <pc:chgData name="muhammadalfarouk" userId="S::muhammadalfarouk_gmail.com#ext#@ohana042.onmicrosoft.com::5292c31f-a7fd-45dd-94dd-dbfc7faa15e4" providerId="AD" clId="Web-{482FFF69-6637-481F-AC34-704965B7432B}" dt="2020-10-31T21:36:52.537" v="0"/>
        <pc:sldMkLst>
          <pc:docMk/>
          <pc:sldMk cId="109857222" sldId="256"/>
        </pc:sldMkLst>
        <pc:spChg chg="mod ord">
          <ac:chgData name="muhammadalfarouk" userId="S::muhammadalfarouk_gmail.com#ext#@ohana042.onmicrosoft.com::5292c31f-a7fd-45dd-94dd-dbfc7faa15e4" providerId="AD" clId="Web-{482FFF69-6637-481F-AC34-704965B7432B}" dt="2020-10-31T21:36:52.537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uhammadalfarouk" userId="S::muhammadalfarouk_gmail.com#ext#@ohana042.onmicrosoft.com::5292c31f-a7fd-45dd-94dd-dbfc7faa15e4" providerId="AD" clId="Web-{482FFF69-6637-481F-AC34-704965B7432B}" dt="2020-10-31T21:36:52.537" v="0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muhammadalfarouk" userId="S::muhammadalfarouk_gmail.com#ext#@ohana042.onmicrosoft.com::5292c31f-a7fd-45dd-94dd-dbfc7faa15e4" providerId="AD" clId="Web-{482FFF69-6637-481F-AC34-704965B7432B}" dt="2020-10-31T21:36:52.537" v="0"/>
        <pc:sldMasterMkLst>
          <pc:docMk/>
          <pc:sldMasterMk cId="2460954070" sldId="2147483660"/>
        </pc:sldMasterMkLst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muhammadalfarouk" userId="S::muhammadalfarouk_gmail.com#ext#@ohana042.onmicrosoft.com::5292c31f-a7fd-45dd-94dd-dbfc7faa15e4" providerId="AD" clId="Web-{482FFF69-6637-481F-AC34-704965B7432B}" dt="2020-10-31T21:36:52.537" v="0"/>
        <pc:sldMasterMkLst>
          <pc:docMk/>
          <pc:sldMasterMk cId="4118093849" sldId="2147483672"/>
        </pc:sldMasterMkLst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303331461" sldId="2147483673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1742601626" sldId="2147483674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2795283183" sldId="2147483675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3241893062" sldId="2147483676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2111296756" sldId="2147483677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2355574609" sldId="2147483678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4270055697" sldId="2147483679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3867898554" sldId="2147483680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971299736" sldId="2147483681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29288096" sldId="2147483682"/>
          </pc:sldLayoutMkLst>
        </pc:sldLayoutChg>
        <pc:sldLayoutChg chg="add mod replId">
          <pc:chgData name="muhammadalfarouk" userId="S::muhammadalfarouk_gmail.com#ext#@ohana042.onmicrosoft.com::5292c31f-a7fd-45dd-94dd-dbfc7faa15e4" providerId="AD" clId="Web-{482FFF69-6637-481F-AC34-704965B7432B}" dt="2020-10-31T21:36:52.537" v="0"/>
          <pc:sldLayoutMkLst>
            <pc:docMk/>
            <pc:sldMasterMk cId="4118093849" sldId="2147483672"/>
            <pc:sldLayoutMk cId="2953513239" sldId="2147483683"/>
          </pc:sldLayoutMkLst>
        </pc:sldLayoutChg>
      </pc:sldMasterChg>
    </pc:docChg>
  </pc:docChgLst>
  <pc:docChgLst>
    <pc:chgData name="iqbal271199" userId="S::iqbal271199_gmail.com#ext#@ohana042.onmicrosoft.com::ff1f0750-a359-4b14-8c61-6b0e7f3ffc88" providerId="AD" clId="Web-{32DDA0DB-DC99-4369-98C1-8BF997D89EB8}"/>
    <pc:docChg chg="addSld delSld modSld">
      <pc:chgData name="iqbal271199" userId="S::iqbal271199_gmail.com#ext#@ohana042.onmicrosoft.com::ff1f0750-a359-4b14-8c61-6b0e7f3ffc88" providerId="AD" clId="Web-{32DDA0DB-DC99-4369-98C1-8BF997D89EB8}" dt="2020-10-31T23:39:44.548" v="2171" actId="20577"/>
      <pc:docMkLst>
        <pc:docMk/>
      </pc:docMkLst>
      <pc:sldChg chg="modSp new del">
        <pc:chgData name="iqbal271199" userId="S::iqbal271199_gmail.com#ext#@ohana042.onmicrosoft.com::ff1f0750-a359-4b14-8c61-6b0e7f3ffc88" providerId="AD" clId="Web-{32DDA0DB-DC99-4369-98C1-8BF997D89EB8}" dt="2020-10-31T21:57:14.350" v="89"/>
        <pc:sldMkLst>
          <pc:docMk/>
          <pc:sldMk cId="183026509" sldId="257"/>
        </pc:sldMkLst>
        <pc:spChg chg="mod">
          <ac:chgData name="iqbal271199" userId="S::iqbal271199_gmail.com#ext#@ohana042.onmicrosoft.com::ff1f0750-a359-4b14-8c61-6b0e7f3ffc88" providerId="AD" clId="Web-{32DDA0DB-DC99-4369-98C1-8BF997D89EB8}" dt="2020-10-31T21:57:12.647" v="86" actId="20577"/>
          <ac:spMkLst>
            <pc:docMk/>
            <pc:sldMk cId="183026509" sldId="257"/>
            <ac:spMk id="2" creationId="{DBF2AC4C-F894-497B-959F-B8C9636F75EC}"/>
          </ac:spMkLst>
        </pc:spChg>
      </pc:sldChg>
      <pc:sldChg chg="addSp delSp modSp new">
        <pc:chgData name="iqbal271199" userId="S::iqbal271199_gmail.com#ext#@ohana042.onmicrosoft.com::ff1f0750-a359-4b14-8c61-6b0e7f3ffc88" providerId="AD" clId="Web-{32DDA0DB-DC99-4369-98C1-8BF997D89EB8}" dt="2020-10-31T23:39:44.548" v="2170" actId="20577"/>
        <pc:sldMkLst>
          <pc:docMk/>
          <pc:sldMk cId="1473232936" sldId="260"/>
        </pc:sldMkLst>
        <pc:spChg chg="add mod">
          <ac:chgData name="iqbal271199" userId="S::iqbal271199_gmail.com#ext#@ohana042.onmicrosoft.com::ff1f0750-a359-4b14-8c61-6b0e7f3ffc88" providerId="AD" clId="Web-{32DDA0DB-DC99-4369-98C1-8BF997D89EB8}" dt="2020-10-31T22:58:22.387" v="1198" actId="14100"/>
          <ac:spMkLst>
            <pc:docMk/>
            <pc:sldMk cId="1473232936" sldId="260"/>
            <ac:spMk id="2" creationId="{32044412-9A97-4A3C-93A8-FE49A5598C92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14:55.870" v="1836" actId="1076"/>
          <ac:spMkLst>
            <pc:docMk/>
            <pc:sldMk cId="1473232936" sldId="260"/>
            <ac:spMk id="3" creationId="{F077A41A-54D4-409E-9234-87F432FDFB94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29:50.423" v="1902" actId="1076"/>
          <ac:spMkLst>
            <pc:docMk/>
            <pc:sldMk cId="1473232936" sldId="260"/>
            <ac:spMk id="4" creationId="{0CE468C7-6D8F-4B05-A070-4B7DA767242A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19:45.803" v="1860" actId="1076"/>
          <ac:spMkLst>
            <pc:docMk/>
            <pc:sldMk cId="1473232936" sldId="260"/>
            <ac:spMk id="5" creationId="{6BC9A219-4BE4-4E14-8E66-15CDCBE5178E}"/>
          </ac:spMkLst>
        </pc:spChg>
        <pc:spChg chg="add del mod">
          <ac:chgData name="iqbal271199" userId="S::iqbal271199_gmail.com#ext#@ohana042.onmicrosoft.com::ff1f0750-a359-4b14-8c61-6b0e7f3ffc88" providerId="AD" clId="Web-{32DDA0DB-DC99-4369-98C1-8BF997D89EB8}" dt="2020-10-31T22:05:09.627" v="187"/>
          <ac:spMkLst>
            <pc:docMk/>
            <pc:sldMk cId="1473232936" sldId="260"/>
            <ac:spMk id="6" creationId="{E69B1901-DD6A-4164-8961-74ECF979B57B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13:13.619" v="1822" actId="1076"/>
          <ac:spMkLst>
            <pc:docMk/>
            <pc:sldMk cId="1473232936" sldId="260"/>
            <ac:spMk id="7" creationId="{C0E93F41-2C73-4BB2-83FC-7510B2915F20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24:25.953" v="681" actId="14100"/>
          <ac:spMkLst>
            <pc:docMk/>
            <pc:sldMk cId="1473232936" sldId="260"/>
            <ac:spMk id="8" creationId="{C9DD31F0-BC65-4677-BF5A-5D1386A85000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27:11.859" v="1885" actId="1076"/>
          <ac:spMkLst>
            <pc:docMk/>
            <pc:sldMk cId="1473232936" sldId="260"/>
            <ac:spMk id="9" creationId="{7792A20E-3B8E-4813-B4C1-211798BFD3A7}"/>
          </ac:spMkLst>
        </pc:spChg>
        <pc:spChg chg="add del">
          <ac:chgData name="iqbal271199" userId="S::iqbal271199_gmail.com#ext#@ohana042.onmicrosoft.com::ff1f0750-a359-4b14-8c61-6b0e7f3ffc88" providerId="AD" clId="Web-{32DDA0DB-DC99-4369-98C1-8BF997D89EB8}" dt="2020-10-31T22:15:22.609" v="462"/>
          <ac:spMkLst>
            <pc:docMk/>
            <pc:sldMk cId="1473232936" sldId="260"/>
            <ac:spMk id="10" creationId="{560D698C-F8F0-49FB-A968-6BF6B284E92B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27:07.406" v="1884" actId="1076"/>
          <ac:spMkLst>
            <pc:docMk/>
            <pc:sldMk cId="1473232936" sldId="260"/>
            <ac:spMk id="11" creationId="{C32E1B78-58AD-41FE-99BB-451216C6DD15}"/>
          </ac:spMkLst>
        </pc:spChg>
        <pc:spChg chg="add del mod">
          <ac:chgData name="iqbal271199" userId="S::iqbal271199_gmail.com#ext#@ohana042.onmicrosoft.com::ff1f0750-a359-4b14-8c61-6b0e7f3ffc88" providerId="AD" clId="Web-{32DDA0DB-DC99-4369-98C1-8BF997D89EB8}" dt="2020-10-31T22:48:34.584" v="855" actId="20577"/>
          <ac:spMkLst>
            <pc:docMk/>
            <pc:sldMk cId="1473232936" sldId="260"/>
            <ac:spMk id="12" creationId="{3FD68017-CF21-4FAF-8B2E-3E0A63F6B461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51:45.102" v="897" actId="1076"/>
          <ac:spMkLst>
            <pc:docMk/>
            <pc:sldMk cId="1473232936" sldId="260"/>
            <ac:spMk id="13" creationId="{2D6C9F21-281A-44E3-85AC-CD7D0529D072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53:13.830" v="1039" actId="1076"/>
          <ac:spMkLst>
            <pc:docMk/>
            <pc:sldMk cId="1473232936" sldId="260"/>
            <ac:spMk id="14" creationId="{F10DA3FA-A3CA-4BD4-8109-07F3DC0CF140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54:05.987" v="1084" actId="1076"/>
          <ac:spMkLst>
            <pc:docMk/>
            <pc:sldMk cId="1473232936" sldId="260"/>
            <ac:spMk id="15" creationId="{F2F41BEE-8021-43C6-86E6-D97527686B36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57:04.384" v="1191" actId="1076"/>
          <ac:spMkLst>
            <pc:docMk/>
            <pc:sldMk cId="1473232936" sldId="260"/>
            <ac:spMk id="16" creationId="{6988027B-0111-4B67-B31E-6628D4933CA5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2:59:33.205" v="1247" actId="20577"/>
          <ac:spMkLst>
            <pc:docMk/>
            <pc:sldMk cId="1473232936" sldId="260"/>
            <ac:spMk id="17" creationId="{D89FF344-339B-4592-A444-41651C5C303D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2:23.784" v="1946" actId="20577"/>
          <ac:spMkLst>
            <pc:docMk/>
            <pc:sldMk cId="1473232936" sldId="260"/>
            <ac:spMk id="18" creationId="{C0042E0C-54C0-43E4-BD95-6356D0B90C11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8:27.828" v="2139"/>
          <ac:spMkLst>
            <pc:docMk/>
            <pc:sldMk cId="1473232936" sldId="260"/>
            <ac:spMk id="19" creationId="{9B9DD65E-1AEF-4D12-980C-4779A24BCF31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8:51.110" v="2143"/>
          <ac:spMkLst>
            <pc:docMk/>
            <pc:sldMk cId="1473232936" sldId="260"/>
            <ac:spMk id="20" creationId="{CD62D654-B4B4-44D6-872F-B21BF5DB7E40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9:06.532" v="2146"/>
          <ac:spMkLst>
            <pc:docMk/>
            <pc:sldMk cId="1473232936" sldId="260"/>
            <ac:spMk id="21" creationId="{8D77A2FA-9E8C-41EF-BDB3-26963C06E4D8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8:33.641" v="2140" actId="1076"/>
          <ac:spMkLst>
            <pc:docMk/>
            <pc:sldMk cId="1473232936" sldId="260"/>
            <ac:spMk id="22" creationId="{6876F82F-201E-4F9F-A39B-1169329698D2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8:59.016" v="2144" actId="1076"/>
          <ac:spMkLst>
            <pc:docMk/>
            <pc:sldMk cId="1473232936" sldId="260"/>
            <ac:spMk id="23" creationId="{36F87C64-0673-45D6-805A-06CF76248E34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9:12.110" v="2147" actId="1076"/>
          <ac:spMkLst>
            <pc:docMk/>
            <pc:sldMk cId="1473232936" sldId="260"/>
            <ac:spMk id="24" creationId="{96A5B154-CD87-4C8C-96F1-8123D5BA7019}"/>
          </ac:spMkLst>
        </pc:spChg>
        <pc:spChg chg="add del mod">
          <ac:chgData name="iqbal271199" userId="S::iqbal271199_gmail.com#ext#@ohana042.onmicrosoft.com::ff1f0750-a359-4b14-8c61-6b0e7f3ffc88" providerId="AD" clId="Web-{32DDA0DB-DC99-4369-98C1-8BF997D89EB8}" dt="2020-10-31T23:25:56.010" v="1875"/>
          <ac:spMkLst>
            <pc:docMk/>
            <pc:sldMk cId="1473232936" sldId="260"/>
            <ac:spMk id="31" creationId="{84ACADA5-272D-4DD3-B920-B8B065EA6F66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27:01.093" v="1883" actId="1076"/>
          <ac:spMkLst>
            <pc:docMk/>
            <pc:sldMk cId="1473232936" sldId="260"/>
            <ac:spMk id="32" creationId="{82181EFE-1E01-4D35-A313-B6786D96847E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29:42.845" v="1900" actId="1076"/>
          <ac:spMkLst>
            <pc:docMk/>
            <pc:sldMk cId="1473232936" sldId="260"/>
            <ac:spMk id="34" creationId="{21B90D97-39BA-444C-B05E-AC566B613F80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2:51.444" v="2005" actId="1076"/>
          <ac:spMkLst>
            <pc:docMk/>
            <pc:sldMk cId="1473232936" sldId="260"/>
            <ac:spMk id="36" creationId="{304DA59F-DCF7-4C53-8BD9-B79C92CD278C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9:44.548" v="2170" actId="20577"/>
          <ac:spMkLst>
            <pc:docMk/>
            <pc:sldMk cId="1473232936" sldId="260"/>
            <ac:spMk id="37" creationId="{B3E2031F-24F7-4739-BCD7-8DADA7C7F06B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8:17.562" v="2136" actId="20577"/>
          <ac:spMkLst>
            <pc:docMk/>
            <pc:sldMk cId="1473232936" sldId="260"/>
            <ac:spMk id="38" creationId="{2BAC07D5-432D-491F-A02D-091F8F309EDC}"/>
          </ac:spMkLst>
        </pc:spChg>
        <pc:spChg chg="add mod">
          <ac:chgData name="iqbal271199" userId="S::iqbal271199_gmail.com#ext#@ohana042.onmicrosoft.com::ff1f0750-a359-4b14-8c61-6b0e7f3ffc88" providerId="AD" clId="Web-{32DDA0DB-DC99-4369-98C1-8BF997D89EB8}" dt="2020-10-31T23:36:54.999" v="2126" actId="20577"/>
          <ac:spMkLst>
            <pc:docMk/>
            <pc:sldMk cId="1473232936" sldId="260"/>
            <ac:spMk id="39" creationId="{2EC58BB2-8141-4B20-9666-1BF8F0629DD3}"/>
          </ac:spMkLst>
        </pc:spChg>
        <pc:cxnChg chg="add mod">
          <ac:chgData name="iqbal271199" userId="S::iqbal271199_gmail.com#ext#@ohana042.onmicrosoft.com::ff1f0750-a359-4b14-8c61-6b0e7f3ffc88" providerId="AD" clId="Web-{32DDA0DB-DC99-4369-98C1-8BF997D89EB8}" dt="2020-10-31T23:14:26.698" v="1833" actId="14100"/>
          <ac:cxnSpMkLst>
            <pc:docMk/>
            <pc:sldMk cId="1473232936" sldId="260"/>
            <ac:cxnSpMk id="25" creationId="{1EEDF7B5-77C2-4E99-98A8-5BEB6512DB03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23:24.477" v="1867" actId="14100"/>
          <ac:cxnSpMkLst>
            <pc:docMk/>
            <pc:sldMk cId="1473232936" sldId="260"/>
            <ac:cxnSpMk id="26" creationId="{19D6B05B-C220-4679-A90A-75374E4BFB52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16:55.418" v="1845"/>
          <ac:cxnSpMkLst>
            <pc:docMk/>
            <pc:sldMk cId="1473232936" sldId="260"/>
            <ac:cxnSpMk id="27" creationId="{E4A60008-32AD-4040-B05B-3C582E8D8CF8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18:20.708" v="1851" actId="14100"/>
          <ac:cxnSpMkLst>
            <pc:docMk/>
            <pc:sldMk cId="1473232936" sldId="260"/>
            <ac:cxnSpMk id="28" creationId="{4EF82914-2C29-4D45-BDF3-E8FE8CEB3142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18:50.099" v="1854" actId="14100"/>
          <ac:cxnSpMkLst>
            <pc:docMk/>
            <pc:sldMk cId="1473232936" sldId="260"/>
            <ac:cxnSpMk id="29" creationId="{56C9ABDF-93AA-4B43-9990-BA696098BE11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19:44.162" v="1859" actId="14100"/>
          <ac:cxnSpMkLst>
            <pc:docMk/>
            <pc:sldMk cId="1473232936" sldId="260"/>
            <ac:cxnSpMk id="30" creationId="{197A4FEE-4715-4AC5-AD98-87415E14D08F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28:53.579" v="1897" actId="14100"/>
          <ac:cxnSpMkLst>
            <pc:docMk/>
            <pc:sldMk cId="1473232936" sldId="260"/>
            <ac:cxnSpMk id="33" creationId="{70C91251-B6FC-4B72-84D6-C61D1A26BCA1}"/>
          </ac:cxnSpMkLst>
        </pc:cxnChg>
        <pc:cxnChg chg="add mod">
          <ac:chgData name="iqbal271199" userId="S::iqbal271199_gmail.com#ext#@ohana042.onmicrosoft.com::ff1f0750-a359-4b14-8c61-6b0e7f3ffc88" providerId="AD" clId="Web-{32DDA0DB-DC99-4369-98C1-8BF997D89EB8}" dt="2020-10-31T23:30:19.205" v="1905" actId="14100"/>
          <ac:cxnSpMkLst>
            <pc:docMk/>
            <pc:sldMk cId="1473232936" sldId="260"/>
            <ac:cxnSpMk id="35" creationId="{1F5FBC18-48AE-46CE-A404-CEC5AB61FDDB}"/>
          </ac:cxnSpMkLst>
        </pc:cxnChg>
      </pc:sldChg>
    </pc:docChg>
  </pc:docChgLst>
  <pc:docChgLst>
    <pc:chgData name="Muhammad Farid Izwan" userId="c1f07417c5f4ce1f" providerId="LiveId" clId="{6773EA5F-FEEC-48F9-BFCF-AADD97F3E93F}"/>
    <pc:docChg chg="undo custSel mod modSld addMainMaster delMainMaster">
      <pc:chgData name="Muhammad Farid Izwan" userId="c1f07417c5f4ce1f" providerId="LiveId" clId="{6773EA5F-FEEC-48F9-BFCF-AADD97F3E93F}" dt="2020-10-31T22:06:19.125" v="241" actId="20577"/>
      <pc:docMkLst>
        <pc:docMk/>
      </pc:docMkLst>
      <pc:sldChg chg="addSp delSp modSp mod modMedia setBg modClrScheme delDesignElem chgLayout">
        <pc:chgData name="Muhammad Farid Izwan" userId="c1f07417c5f4ce1f" providerId="LiveId" clId="{6773EA5F-FEEC-48F9-BFCF-AADD97F3E93F}" dt="2020-10-31T22:06:19.125" v="241" actId="20577"/>
        <pc:sldMkLst>
          <pc:docMk/>
          <pc:sldMk cId="109857222" sldId="256"/>
        </pc:sldMkLst>
        <pc:spChg chg="mod ord">
          <ac:chgData name="Muhammad Farid Izwan" userId="c1f07417c5f4ce1f" providerId="LiveId" clId="{6773EA5F-FEEC-48F9-BFCF-AADD97F3E93F}" dt="2020-10-31T21:59:36.277" v="211" actId="2660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uhammad Farid Izwan" userId="c1f07417c5f4ce1f" providerId="LiveId" clId="{6773EA5F-FEEC-48F9-BFCF-AADD97F3E93F}" dt="2020-10-31T22:06:19.125" v="24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Farid Izwan" userId="c1f07417c5f4ce1f" providerId="LiveId" clId="{6773EA5F-FEEC-48F9-BFCF-AADD97F3E93F}" dt="2020-10-31T21:50:01.559" v="10" actId="26606"/>
          <ac:spMkLst>
            <pc:docMk/>
            <pc:sldMk cId="109857222" sldId="256"/>
            <ac:spMk id="9" creationId="{D5B012D8-7F27-4758-9AC6-C889B154BD73}"/>
          </ac:spMkLst>
        </pc:spChg>
        <pc:spChg chg="add del">
          <ac:chgData name="Muhammad Farid Izwan" userId="c1f07417c5f4ce1f" providerId="LiveId" clId="{6773EA5F-FEEC-48F9-BFCF-AADD97F3E93F}" dt="2020-10-31T22:00:41.846" v="218" actId="26606"/>
          <ac:spMkLst>
            <pc:docMk/>
            <pc:sldMk cId="109857222" sldId="256"/>
            <ac:spMk id="10" creationId="{8648CC79-ED2F-48C2-9FCE-6ECF71AB348F}"/>
          </ac:spMkLst>
        </pc:spChg>
        <pc:spChg chg="add del">
          <ac:chgData name="Muhammad Farid Izwan" userId="c1f07417c5f4ce1f" providerId="LiveId" clId="{6773EA5F-FEEC-48F9-BFCF-AADD97F3E93F}" dt="2020-10-31T21:50:01.559" v="10" actId="26606"/>
          <ac:spMkLst>
            <pc:docMk/>
            <pc:sldMk cId="109857222" sldId="256"/>
            <ac:spMk id="11" creationId="{4063B759-00FC-46D1-9898-8E8625268FAF}"/>
          </ac:spMkLst>
        </pc:spChg>
        <pc:spChg chg="add">
          <ac:chgData name="Muhammad Farid Izwan" userId="c1f07417c5f4ce1f" providerId="LiveId" clId="{6773EA5F-FEEC-48F9-BFCF-AADD97F3E93F}" dt="2020-10-31T22:00:41.846" v="218" actId="26606"/>
          <ac:spMkLst>
            <pc:docMk/>
            <pc:sldMk cId="109857222" sldId="256"/>
            <ac:spMk id="15" creationId="{608EAA06-5488-416B-B2B2-E55213011012}"/>
          </ac:spMkLst>
        </pc:spChg>
        <pc:spChg chg="add del">
          <ac:chgData name="Muhammad Farid Izwan" userId="c1f07417c5f4ce1f" providerId="LiveId" clId="{6773EA5F-FEEC-48F9-BFCF-AADD97F3E93F}" dt="2020-10-31T21:49:36.586" v="5" actId="26606"/>
          <ac:spMkLst>
            <pc:docMk/>
            <pc:sldMk cId="109857222" sldId="256"/>
            <ac:spMk id="16" creationId="{609CB703-C563-4F1F-BF28-83C06E978C4F}"/>
          </ac:spMkLst>
        </pc:spChg>
        <pc:spChg chg="add del">
          <ac:chgData name="Muhammad Farid Izwan" userId="c1f07417c5f4ce1f" providerId="LiveId" clId="{6773EA5F-FEEC-48F9-BFCF-AADD97F3E93F}" dt="2020-10-31T21:49:36.586" v="5" actId="26606"/>
          <ac:spMkLst>
            <pc:docMk/>
            <pc:sldMk cId="109857222" sldId="256"/>
            <ac:spMk id="20" creationId="{C5CB530E-515E-412C-9DF1-5F8FFBD6F383}"/>
          </ac:spMkLst>
        </pc:spChg>
        <pc:spChg chg="add del">
          <ac:chgData name="Muhammad Farid Izwan" userId="c1f07417c5f4ce1f" providerId="LiveId" clId="{6773EA5F-FEEC-48F9-BFCF-AADD97F3E93F}" dt="2020-10-31T21:49:36.586" v="5" actId="26606"/>
          <ac:spMkLst>
            <pc:docMk/>
            <pc:sldMk cId="109857222" sldId="256"/>
            <ac:spMk id="22" creationId="{AEA7509D-F04F-40CB-A0B3-EEF16499CC9F}"/>
          </ac:spMkLst>
        </pc:spChg>
        <pc:spChg chg="add del">
          <ac:chgData name="Muhammad Farid Izwan" userId="c1f07417c5f4ce1f" providerId="LiveId" clId="{6773EA5F-FEEC-48F9-BFCF-AADD97F3E93F}" dt="2020-10-31T21:49:36.586" v="5" actId="26606"/>
          <ac:spMkLst>
            <pc:docMk/>
            <pc:sldMk cId="109857222" sldId="256"/>
            <ac:spMk id="24" creationId="{712D4376-A578-4FF1-94FC-245E7A6A489F}"/>
          </ac:spMkLst>
        </pc:spChg>
        <pc:spChg chg="add del">
          <ac:chgData name="Muhammad Farid Izwan" userId="c1f07417c5f4ce1f" providerId="LiveId" clId="{6773EA5F-FEEC-48F9-BFCF-AADD97F3E93F}" dt="2020-10-31T21:49:37.754" v="7" actId="26606"/>
          <ac:spMkLst>
            <pc:docMk/>
            <pc:sldMk cId="109857222" sldId="256"/>
            <ac:spMk id="26" creationId="{158B3569-73B2-4D05-8E95-886A6EE17F1F}"/>
          </ac:spMkLst>
        </pc:spChg>
        <pc:spChg chg="add del">
          <ac:chgData name="Muhammad Farid Izwan" userId="c1f07417c5f4ce1f" providerId="LiveId" clId="{6773EA5F-FEEC-48F9-BFCF-AADD97F3E93F}" dt="2020-10-31T21:50:01.540" v="9" actId="26606"/>
          <ac:spMkLst>
            <pc:docMk/>
            <pc:sldMk cId="109857222" sldId="256"/>
            <ac:spMk id="29" creationId="{EFA9B6C6-A247-48A8-9A1C-1E36FA9456B5}"/>
          </ac:spMkLst>
        </pc:spChg>
        <pc:spChg chg="add del">
          <ac:chgData name="Muhammad Farid Izwan" userId="c1f07417c5f4ce1f" providerId="LiveId" clId="{6773EA5F-FEEC-48F9-BFCF-AADD97F3E93F}" dt="2020-10-31T21:50:01.540" v="9" actId="26606"/>
          <ac:spMkLst>
            <pc:docMk/>
            <pc:sldMk cId="109857222" sldId="256"/>
            <ac:spMk id="30" creationId="{C5CB530E-515E-412C-9DF1-5F8FFBD6F383}"/>
          </ac:spMkLst>
        </pc:spChg>
        <pc:spChg chg="add del">
          <ac:chgData name="Muhammad Farid Izwan" userId="c1f07417c5f4ce1f" providerId="LiveId" clId="{6773EA5F-FEEC-48F9-BFCF-AADD97F3E93F}" dt="2020-10-31T21:50:01.540" v="9" actId="26606"/>
          <ac:spMkLst>
            <pc:docMk/>
            <pc:sldMk cId="109857222" sldId="256"/>
            <ac:spMk id="31" creationId="{712D4376-A578-4FF1-94FC-245E7A6A489F}"/>
          </ac:spMkLst>
        </pc:spChg>
        <pc:spChg chg="add del">
          <ac:chgData name="Muhammad Farid Izwan" userId="c1f07417c5f4ce1f" providerId="LiveId" clId="{6773EA5F-FEEC-48F9-BFCF-AADD97F3E93F}" dt="2020-10-31T21:50:01.540" v="9" actId="26606"/>
          <ac:spMkLst>
            <pc:docMk/>
            <pc:sldMk cId="109857222" sldId="256"/>
            <ac:spMk id="32" creationId="{AEA7509D-F04F-40CB-A0B3-EEF16499CC9F}"/>
          </ac:spMkLst>
        </pc:spChg>
        <pc:spChg chg="add del">
          <ac:chgData name="Muhammad Farid Izwan" userId="c1f07417c5f4ce1f" providerId="LiveId" clId="{6773EA5F-FEEC-48F9-BFCF-AADD97F3E93F}" dt="2020-10-31T21:58:29.481" v="206" actId="26606"/>
          <ac:spMkLst>
            <pc:docMk/>
            <pc:sldMk cId="109857222" sldId="256"/>
            <ac:spMk id="35" creationId="{609CB703-C563-4F1F-BF28-83C06E978C4F}"/>
          </ac:spMkLst>
        </pc:spChg>
        <pc:spChg chg="add del">
          <ac:chgData name="Muhammad Farid Izwan" userId="c1f07417c5f4ce1f" providerId="LiveId" clId="{6773EA5F-FEEC-48F9-BFCF-AADD97F3E93F}" dt="2020-10-31T21:58:29.481" v="206" actId="26606"/>
          <ac:spMkLst>
            <pc:docMk/>
            <pc:sldMk cId="109857222" sldId="256"/>
            <ac:spMk id="37" creationId="{C5CB530E-515E-412C-9DF1-5F8FFBD6F383}"/>
          </ac:spMkLst>
        </pc:spChg>
        <pc:spChg chg="add del">
          <ac:chgData name="Muhammad Farid Izwan" userId="c1f07417c5f4ce1f" providerId="LiveId" clId="{6773EA5F-FEEC-48F9-BFCF-AADD97F3E93F}" dt="2020-10-31T21:58:29.481" v="206" actId="26606"/>
          <ac:spMkLst>
            <pc:docMk/>
            <pc:sldMk cId="109857222" sldId="256"/>
            <ac:spMk id="38" creationId="{AEA7509D-F04F-40CB-A0B3-EEF16499CC9F}"/>
          </ac:spMkLst>
        </pc:spChg>
        <pc:spChg chg="add del">
          <ac:chgData name="Muhammad Farid Izwan" userId="c1f07417c5f4ce1f" providerId="LiveId" clId="{6773EA5F-FEEC-48F9-BFCF-AADD97F3E93F}" dt="2020-10-31T21:58:29.481" v="206" actId="26606"/>
          <ac:spMkLst>
            <pc:docMk/>
            <pc:sldMk cId="109857222" sldId="256"/>
            <ac:spMk id="39" creationId="{712D4376-A578-4FF1-94FC-245E7A6A489F}"/>
          </ac:spMkLst>
        </pc:spChg>
        <pc:spChg chg="add del">
          <ac:chgData name="Muhammad Farid Izwan" userId="c1f07417c5f4ce1f" providerId="LiveId" clId="{6773EA5F-FEEC-48F9-BFCF-AADD97F3E93F}" dt="2020-10-31T21:59:17.196" v="208"/>
          <ac:spMkLst>
            <pc:docMk/>
            <pc:sldMk cId="109857222" sldId="256"/>
            <ac:spMk id="44" creationId="{609CB703-C563-4F1F-BF28-83C06E978C4F}"/>
          </ac:spMkLst>
        </pc:spChg>
        <pc:spChg chg="add del">
          <ac:chgData name="Muhammad Farid Izwan" userId="c1f07417c5f4ce1f" providerId="LiveId" clId="{6773EA5F-FEEC-48F9-BFCF-AADD97F3E93F}" dt="2020-10-31T21:59:17.196" v="208"/>
          <ac:spMkLst>
            <pc:docMk/>
            <pc:sldMk cId="109857222" sldId="256"/>
            <ac:spMk id="48" creationId="{C5CB530E-515E-412C-9DF1-5F8FFBD6F383}"/>
          </ac:spMkLst>
        </pc:spChg>
        <pc:spChg chg="add del">
          <ac:chgData name="Muhammad Farid Izwan" userId="c1f07417c5f4ce1f" providerId="LiveId" clId="{6773EA5F-FEEC-48F9-BFCF-AADD97F3E93F}" dt="2020-10-31T21:59:17.196" v="208"/>
          <ac:spMkLst>
            <pc:docMk/>
            <pc:sldMk cId="109857222" sldId="256"/>
            <ac:spMk id="50" creationId="{AEA7509D-F04F-40CB-A0B3-EEF16499CC9F}"/>
          </ac:spMkLst>
        </pc:spChg>
        <pc:spChg chg="add del">
          <ac:chgData name="Muhammad Farid Izwan" userId="c1f07417c5f4ce1f" providerId="LiveId" clId="{6773EA5F-FEEC-48F9-BFCF-AADD97F3E93F}" dt="2020-10-31T21:59:17.196" v="208"/>
          <ac:spMkLst>
            <pc:docMk/>
            <pc:sldMk cId="109857222" sldId="256"/>
            <ac:spMk id="52" creationId="{712D4376-A578-4FF1-94FC-245E7A6A489F}"/>
          </ac:spMkLst>
        </pc:spChg>
        <pc:picChg chg="add mod">
          <ac:chgData name="Muhammad Farid Izwan" userId="c1f07417c5f4ce1f" providerId="LiveId" clId="{6773EA5F-FEEC-48F9-BFCF-AADD97F3E93F}" dt="2020-10-31T21:44:50.794" v="3" actId="27614"/>
          <ac:picMkLst>
            <pc:docMk/>
            <pc:sldMk cId="109857222" sldId="256"/>
            <ac:picMk id="4" creationId="{BD0408AA-5BAD-4520-997E-7F3CC31E5070}"/>
          </ac:picMkLst>
        </pc:picChg>
        <pc:picChg chg="mod ord">
          <ac:chgData name="Muhammad Farid Izwan" userId="c1f07417c5f4ce1f" providerId="LiveId" clId="{6773EA5F-FEEC-48F9-BFCF-AADD97F3E93F}" dt="2020-10-31T22:00:41.846" v="218" actId="26606"/>
          <ac:picMkLst>
            <pc:docMk/>
            <pc:sldMk cId="109857222" sldId="256"/>
            <ac:picMk id="4" creationId="{C6F52F08-1F72-4168-B538-F0E36CD2A6A1}"/>
          </ac:picMkLst>
        </pc:picChg>
        <pc:picChg chg="mod ord">
          <ac:chgData name="Muhammad Farid Izwan" userId="c1f07417c5f4ce1f" providerId="LiveId" clId="{6773EA5F-FEEC-48F9-BFCF-AADD97F3E93F}" dt="2020-10-31T22:00:41.846" v="218" actId="26606"/>
          <ac:picMkLst>
            <pc:docMk/>
            <pc:sldMk cId="109857222" sldId="256"/>
            <ac:picMk id="5" creationId="{AD13BB23-7CD8-474A-ABFF-5D2EBEDFDA29}"/>
          </ac:picMkLst>
        </pc:picChg>
        <pc:cxnChg chg="add del">
          <ac:chgData name="Muhammad Farid Izwan" userId="c1f07417c5f4ce1f" providerId="LiveId" clId="{6773EA5F-FEEC-48F9-BFCF-AADD97F3E93F}" dt="2020-10-31T21:49:36.586" v="5" actId="26606"/>
          <ac:cxnSpMkLst>
            <pc:docMk/>
            <pc:sldMk cId="109857222" sldId="256"/>
            <ac:cxnSpMk id="18" creationId="{56020367-4FD5-4596-8E10-C5F095CD8DBF}"/>
          </ac:cxnSpMkLst>
        </pc:cxnChg>
        <pc:cxnChg chg="add del">
          <ac:chgData name="Muhammad Farid Izwan" userId="c1f07417c5f4ce1f" providerId="LiveId" clId="{6773EA5F-FEEC-48F9-BFCF-AADD97F3E93F}" dt="2020-10-31T21:49:37.754" v="7" actId="26606"/>
          <ac:cxnSpMkLst>
            <pc:docMk/>
            <pc:sldMk cId="109857222" sldId="256"/>
            <ac:cxnSpMk id="27" creationId="{56020367-4FD5-4596-8E10-C5F095CD8DBF}"/>
          </ac:cxnSpMkLst>
        </pc:cxnChg>
        <pc:cxnChg chg="add del">
          <ac:chgData name="Muhammad Farid Izwan" userId="c1f07417c5f4ce1f" providerId="LiveId" clId="{6773EA5F-FEEC-48F9-BFCF-AADD97F3E93F}" dt="2020-10-31T21:50:01.540" v="9" actId="26606"/>
          <ac:cxnSpMkLst>
            <pc:docMk/>
            <pc:sldMk cId="109857222" sldId="256"/>
            <ac:cxnSpMk id="33" creationId="{56020367-4FD5-4596-8E10-C5F095CD8DBF}"/>
          </ac:cxnSpMkLst>
        </pc:cxnChg>
        <pc:cxnChg chg="add del">
          <ac:chgData name="Muhammad Farid Izwan" userId="c1f07417c5f4ce1f" providerId="LiveId" clId="{6773EA5F-FEEC-48F9-BFCF-AADD97F3E93F}" dt="2020-10-31T21:58:29.481" v="206" actId="26606"/>
          <ac:cxnSpMkLst>
            <pc:docMk/>
            <pc:sldMk cId="109857222" sldId="256"/>
            <ac:cxnSpMk id="36" creationId="{56020367-4FD5-4596-8E10-C5F095CD8DBF}"/>
          </ac:cxnSpMkLst>
        </pc:cxnChg>
        <pc:cxnChg chg="add del">
          <ac:chgData name="Muhammad Farid Izwan" userId="c1f07417c5f4ce1f" providerId="LiveId" clId="{6773EA5F-FEEC-48F9-BFCF-AADD97F3E93F}" dt="2020-10-31T21:59:17.196" v="208"/>
          <ac:cxnSpMkLst>
            <pc:docMk/>
            <pc:sldMk cId="109857222" sldId="256"/>
            <ac:cxnSpMk id="46" creationId="{56020367-4FD5-4596-8E10-C5F095CD8DBF}"/>
          </ac:cxnSpMkLst>
        </pc:cxnChg>
      </pc:sldChg>
      <pc:sldChg chg="modSp">
        <pc:chgData name="Muhammad Farid Izwan" userId="c1f07417c5f4ce1f" providerId="LiveId" clId="{6773EA5F-FEEC-48F9-BFCF-AADD97F3E93F}" dt="2020-10-31T21:59:32.623" v="210"/>
        <pc:sldMkLst>
          <pc:docMk/>
          <pc:sldMk cId="325030788" sldId="258"/>
        </pc:sldMkLst>
        <pc:spChg chg="mod">
          <ac:chgData name="Muhammad Farid Izwan" userId="c1f07417c5f4ce1f" providerId="LiveId" clId="{6773EA5F-FEEC-48F9-BFCF-AADD97F3E93F}" dt="2020-10-31T21:59:32.623" v="210"/>
          <ac:spMkLst>
            <pc:docMk/>
            <pc:sldMk cId="325030788" sldId="258"/>
            <ac:spMk id="2" creationId="{B04F864B-4039-46A2-93F4-1ADA8F8CC2F5}"/>
          </ac:spMkLst>
        </pc:spChg>
      </pc:sldChg>
      <pc:sldChg chg="modSp mod">
        <pc:chgData name="Muhammad Farid Izwan" userId="c1f07417c5f4ce1f" providerId="LiveId" clId="{6773EA5F-FEEC-48F9-BFCF-AADD97F3E93F}" dt="2020-10-31T22:01:24.386" v="224" actId="20577"/>
        <pc:sldMkLst>
          <pc:docMk/>
          <pc:sldMk cId="3193242618" sldId="259"/>
        </pc:sldMkLst>
        <pc:spChg chg="mod">
          <ac:chgData name="Muhammad Farid Izwan" userId="c1f07417c5f4ce1f" providerId="LiveId" clId="{6773EA5F-FEEC-48F9-BFCF-AADD97F3E93F}" dt="2020-10-31T22:01:24.386" v="224" actId="20577"/>
          <ac:spMkLst>
            <pc:docMk/>
            <pc:sldMk cId="3193242618" sldId="259"/>
            <ac:spMk id="2" creationId="{D9AB48B9-3CF7-429D-A657-8D33712BC135}"/>
          </ac:spMkLst>
        </pc:spChg>
        <pc:spChg chg="mod">
          <ac:chgData name="Muhammad Farid Izwan" userId="c1f07417c5f4ce1f" providerId="LiveId" clId="{6773EA5F-FEEC-48F9-BFCF-AADD97F3E93F}" dt="2020-10-31T21:59:32.623" v="210"/>
          <ac:spMkLst>
            <pc:docMk/>
            <pc:sldMk cId="3193242618" sldId="259"/>
            <ac:spMk id="3" creationId="{C56C5C63-FF79-49A2-B384-93ED6B1C43BE}"/>
          </ac:spMkLst>
        </pc:spChg>
      </pc:sldChg>
      <pc:sldMasterChg chg="del delSldLayout">
        <pc:chgData name="Muhammad Farid Izwan" userId="c1f07417c5f4ce1f" providerId="LiveId" clId="{6773EA5F-FEEC-48F9-BFCF-AADD97F3E93F}" dt="2020-10-31T21:44:42.023" v="0" actId="26606"/>
        <pc:sldMasterMkLst>
          <pc:docMk/>
          <pc:sldMasterMk cId="4118093849" sldId="2147483672"/>
        </pc:sldMasterMkLst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303331461" sldId="2147483673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1742601626" sldId="2147483674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2795283183" sldId="2147483675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3241893062" sldId="2147483676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2111296756" sldId="2147483677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2355574609" sldId="2147483678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4270055697" sldId="2147483679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3867898554" sldId="2147483680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971299736" sldId="2147483681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29288096" sldId="2147483682"/>
          </pc:sldLayoutMkLst>
        </pc:sldLayoutChg>
        <pc:sldLayoutChg chg="del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4118093849" sldId="2147483672"/>
            <pc:sldLayoutMk cId="2953513239" sldId="2147483683"/>
          </pc:sldLayoutMkLst>
        </pc:sldLayoutChg>
      </pc:sldMasterChg>
      <pc:sldMasterChg chg="add replId addSldLayout">
        <pc:chgData name="Muhammad Farid Izwan" userId="c1f07417c5f4ce1f" providerId="LiveId" clId="{6773EA5F-FEEC-48F9-BFCF-AADD97F3E93F}" dt="2020-10-31T21:44:42.023" v="0" actId="26606"/>
        <pc:sldMasterMkLst>
          <pc:docMk/>
          <pc:sldMasterMk cId="1305153259" sldId="2147483684"/>
        </pc:sldMasterMkLst>
        <pc:sldLayoutChg chg="ad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2001594554" sldId="2147483685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954202571" sldId="2147483686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2358232173" sldId="2147483687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2360089218" sldId="2147483688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1051471482" sldId="2147483689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1461307342" sldId="2147483690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125869919" sldId="2147483691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2112071340" sldId="2147483692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3320181720" sldId="2147483693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3913244397" sldId="2147483694"/>
          </pc:sldLayoutMkLst>
        </pc:sldLayoutChg>
        <pc:sldLayoutChg chg="add replId">
          <pc:chgData name="Muhammad Farid Izwan" userId="c1f07417c5f4ce1f" providerId="LiveId" clId="{6773EA5F-FEEC-48F9-BFCF-AADD97F3E93F}" dt="2020-10-31T21:44:42.023" v="0" actId="26606"/>
          <pc:sldLayoutMkLst>
            <pc:docMk/>
            <pc:sldMasterMk cId="1305153259" sldId="2147483684"/>
            <pc:sldLayoutMk cId="2093510997" sldId="2147483695"/>
          </pc:sldLayoutMkLst>
        </pc:sldLayoutChg>
      </pc:sldMasterChg>
    </pc:docChg>
  </pc:docChgLst>
  <pc:docChgLst>
    <pc:chgData name="swift" userId="S::swift1699_gmail.com#ext#@ohana042.onmicrosoft.com::75bb29f9-690c-4fad-984c-04f4d2790b53" providerId="AD" clId="Web-{60122D0B-774D-4D8A-BAFF-9A5ED6C9E4B9}"/>
    <pc:docChg chg="modSld">
      <pc:chgData name="swift" userId="S::swift1699_gmail.com#ext#@ohana042.onmicrosoft.com::75bb29f9-690c-4fad-984c-04f4d2790b53" providerId="AD" clId="Web-{60122D0B-774D-4D8A-BAFF-9A5ED6C9E4B9}" dt="2020-10-31T21:47:33.960" v="4" actId="1076"/>
      <pc:docMkLst>
        <pc:docMk/>
      </pc:docMkLst>
      <pc:sldChg chg="addSp modSp">
        <pc:chgData name="swift" userId="S::swift1699_gmail.com#ext#@ohana042.onmicrosoft.com::75bb29f9-690c-4fad-984c-04f4d2790b53" providerId="AD" clId="Web-{60122D0B-774D-4D8A-BAFF-9A5ED6C9E4B9}" dt="2020-10-31T21:47:33.960" v="4" actId="1076"/>
        <pc:sldMkLst>
          <pc:docMk/>
          <pc:sldMk cId="109857222" sldId="256"/>
        </pc:sldMkLst>
        <pc:picChg chg="add mod">
          <ac:chgData name="swift" userId="S::swift1699_gmail.com#ext#@ohana042.onmicrosoft.com::75bb29f9-690c-4fad-984c-04f4d2790b53" providerId="AD" clId="Web-{60122D0B-774D-4D8A-BAFF-9A5ED6C9E4B9}" dt="2020-10-31T21:47:09.364" v="2" actId="1076"/>
          <ac:picMkLst>
            <pc:docMk/>
            <pc:sldMk cId="109857222" sldId="256"/>
            <ac:picMk id="4" creationId="{C6F52F08-1F72-4168-B538-F0E36CD2A6A1}"/>
          </ac:picMkLst>
        </pc:picChg>
        <pc:picChg chg="add mod">
          <ac:chgData name="swift" userId="S::swift1699_gmail.com#ext#@ohana042.onmicrosoft.com::75bb29f9-690c-4fad-984c-04f4d2790b53" providerId="AD" clId="Web-{60122D0B-774D-4D8A-BAFF-9A5ED6C9E4B9}" dt="2020-10-31T21:47:33.960" v="4" actId="1076"/>
          <ac:picMkLst>
            <pc:docMk/>
            <pc:sldMk cId="109857222" sldId="256"/>
            <ac:picMk id="5" creationId="{AD13BB23-7CD8-474A-ABFF-5D2EBEDFDA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7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93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5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6F52F08-1F72-4168-B538-F0E36CD2A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57" r="559" b="2"/>
          <a:stretch/>
        </p:blipFill>
        <p:spPr>
          <a:xfrm>
            <a:off x="6092952" y="10"/>
            <a:ext cx="6099048" cy="685799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D13BB23-7CD8-474A-ABFF-5D2EBEDFD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191" b="-2"/>
          <a:stretch/>
        </p:blipFill>
        <p:spPr>
          <a:xfrm>
            <a:off x="-1" y="10"/>
            <a:ext cx="6099048" cy="6857990"/>
          </a:xfrm>
          <a:prstGeom prst="rect">
            <a:avLst/>
          </a:prstGeom>
        </p:spPr>
      </p:pic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TRAFFIC LIGHT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EA9813"/>
                </a:solidFill>
              </a:rPr>
              <a:t>Team </a:t>
            </a:r>
            <a:r>
              <a:rPr lang="en-US" sz="1300" err="1">
                <a:solidFill>
                  <a:srgbClr val="EA9813"/>
                </a:solidFill>
              </a:rPr>
              <a:t>Noobcoder</a:t>
            </a:r>
            <a:r>
              <a:rPr lang="en-US" sz="1300">
                <a:solidFill>
                  <a:srgbClr val="EA9813"/>
                </a:solidFill>
              </a:rPr>
              <a:t>:</a:t>
            </a:r>
            <a:br>
              <a:rPr lang="en-US" sz="1300">
                <a:solidFill>
                  <a:srgbClr val="EA9813"/>
                </a:solidFill>
              </a:rPr>
            </a:br>
            <a:r>
              <a:rPr lang="en-US" sz="1300">
                <a:solidFill>
                  <a:srgbClr val="EA9813"/>
                </a:solidFill>
              </a:rPr>
              <a:t>Muhammad Amirul Hakimi bin  </a:t>
            </a:r>
            <a:r>
              <a:rPr lang="en-US" sz="1300" err="1">
                <a:solidFill>
                  <a:srgbClr val="EA9813"/>
                </a:solidFill>
              </a:rPr>
              <a:t>Zaprunnizam</a:t>
            </a:r>
            <a:br>
              <a:rPr lang="en-US" sz="1300">
                <a:solidFill>
                  <a:srgbClr val="EA9813"/>
                </a:solidFill>
              </a:rPr>
            </a:br>
            <a:r>
              <a:rPr lang="en-US" sz="1300">
                <a:solidFill>
                  <a:srgbClr val="EA9813"/>
                </a:solidFill>
              </a:rPr>
              <a:t>Muhammad Farid Izwan Bin Mohamad Shabri</a:t>
            </a:r>
            <a:br>
              <a:rPr lang="en-US" sz="1300">
                <a:solidFill>
                  <a:srgbClr val="EA9813"/>
                </a:solidFill>
              </a:rPr>
            </a:br>
            <a:r>
              <a:rPr lang="en-US" sz="1300">
                <a:solidFill>
                  <a:srgbClr val="EA9813"/>
                </a:solidFill>
              </a:rPr>
              <a:t>Muhammad Amjad Bin Abdul Malik</a:t>
            </a:r>
            <a:br>
              <a:rPr lang="en-US" sz="1300">
                <a:solidFill>
                  <a:srgbClr val="EA9813"/>
                </a:solidFill>
              </a:rPr>
            </a:br>
            <a:r>
              <a:rPr lang="en-US" sz="1300">
                <a:solidFill>
                  <a:srgbClr val="EA9813"/>
                </a:solidFill>
              </a:rPr>
              <a:t>Muhammad Iqbal Bin </a:t>
            </a:r>
            <a:r>
              <a:rPr lang="en-US" sz="1300" err="1">
                <a:solidFill>
                  <a:srgbClr val="EA9813"/>
                </a:solidFill>
              </a:rPr>
              <a:t>Mohd</a:t>
            </a:r>
            <a:r>
              <a:rPr lang="en-US" sz="1300">
                <a:solidFill>
                  <a:srgbClr val="EA9813"/>
                </a:solidFill>
              </a:rPr>
              <a:t> </a:t>
            </a:r>
            <a:r>
              <a:rPr lang="en-US" sz="1300" err="1">
                <a:solidFill>
                  <a:srgbClr val="EA9813"/>
                </a:solidFill>
              </a:rPr>
              <a:t>Fauzi</a:t>
            </a:r>
            <a:br>
              <a:rPr lang="en-US" sz="1300">
                <a:solidFill>
                  <a:srgbClr val="EA9813"/>
                </a:solidFill>
              </a:rPr>
            </a:br>
            <a:r>
              <a:rPr lang="en-US" sz="1300">
                <a:solidFill>
                  <a:srgbClr val="EA981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864B-4039-46A2-93F4-1ADA8F8C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66" y="109794"/>
            <a:ext cx="10353762" cy="970450"/>
          </a:xfrm>
        </p:spPr>
        <p:txBody>
          <a:bodyPr/>
          <a:lstStyle/>
          <a:p>
            <a:r>
              <a:rPr lang="en-US" u="sng"/>
              <a:t>Class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396E7A-2705-4FB2-A307-601BE9BB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1" y="1081452"/>
            <a:ext cx="8462296" cy="55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44412-9A97-4A3C-93A8-FE49A5598C92}"/>
              </a:ext>
            </a:extLst>
          </p:cNvPr>
          <p:cNvSpPr/>
          <p:nvPr/>
        </p:nvSpPr>
        <p:spPr>
          <a:xfrm>
            <a:off x="78441" y="893744"/>
            <a:ext cx="4707466" cy="28592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7A41A-54D4-409E-9234-87F432FDFB94}"/>
              </a:ext>
            </a:extLst>
          </p:cNvPr>
          <p:cNvSpPr/>
          <p:nvPr/>
        </p:nvSpPr>
        <p:spPr>
          <a:xfrm>
            <a:off x="7178676" y="879476"/>
            <a:ext cx="3970866" cy="17064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468C7-6D8F-4B05-A070-4B7DA767242A}"/>
              </a:ext>
            </a:extLst>
          </p:cNvPr>
          <p:cNvSpPr/>
          <p:nvPr/>
        </p:nvSpPr>
        <p:spPr>
          <a:xfrm>
            <a:off x="5845635" y="3070484"/>
            <a:ext cx="5317065" cy="3622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A219-4BE4-4E14-8E66-15CDCBE5178E}"/>
              </a:ext>
            </a:extLst>
          </p:cNvPr>
          <p:cNvSpPr/>
          <p:nvPr/>
        </p:nvSpPr>
        <p:spPr>
          <a:xfrm>
            <a:off x="259291" y="4155452"/>
            <a:ext cx="4140200" cy="2497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93F41-2C73-4BB2-83FC-7510B2915F20}"/>
              </a:ext>
            </a:extLst>
          </p:cNvPr>
          <p:cNvSpPr txBox="1"/>
          <p:nvPr/>
        </p:nvSpPr>
        <p:spPr>
          <a:xfrm>
            <a:off x="4234113" y="253717"/>
            <a:ext cx="34036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STATE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D31F0-BC65-4677-BF5A-5D1386A85000}"/>
              </a:ext>
            </a:extLst>
          </p:cNvPr>
          <p:cNvSpPr txBox="1"/>
          <p:nvPr/>
        </p:nvSpPr>
        <p:spPr>
          <a:xfrm>
            <a:off x="78317" y="916516"/>
            <a:ext cx="2771422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                     Car Move</a:t>
            </a:r>
          </a:p>
          <a:p>
            <a:r>
              <a:rPr lang="en-US" sz="1400"/>
              <a:t>Entry/</a:t>
            </a:r>
            <a:r>
              <a:rPr lang="en-US" sz="1400" err="1"/>
              <a:t>green_car</a:t>
            </a:r>
            <a:r>
              <a:rPr lang="en-US" sz="1400"/>
              <a:t>=on</a:t>
            </a:r>
            <a:endParaRPr lang="en-US" sz="2000"/>
          </a:p>
          <a:p>
            <a:r>
              <a:rPr lang="en-US" sz="1400"/>
              <a:t>Entry/</a:t>
            </a:r>
            <a:r>
              <a:rPr lang="en-US" sz="1400" err="1"/>
              <a:t>red_pdstrn</a:t>
            </a:r>
            <a:r>
              <a:rPr lang="en-US" sz="1400"/>
              <a:t>=on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92A20E-3B8E-4813-B4C1-211798BFD3A7}"/>
              </a:ext>
            </a:extLst>
          </p:cNvPr>
          <p:cNvSpPr/>
          <p:nvPr/>
        </p:nvSpPr>
        <p:spPr>
          <a:xfrm>
            <a:off x="256553" y="2215092"/>
            <a:ext cx="1721554" cy="1213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E1B78-58AD-41FE-99BB-451216C6DD15}"/>
              </a:ext>
            </a:extLst>
          </p:cNvPr>
          <p:cNvSpPr txBox="1"/>
          <p:nvPr/>
        </p:nvSpPr>
        <p:spPr>
          <a:xfrm>
            <a:off x="166614" y="2297391"/>
            <a:ext cx="210820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</a:t>
            </a:r>
            <a:r>
              <a:rPr lang="en-US" sz="1200"/>
              <a:t>  Entry/</a:t>
            </a:r>
            <a:r>
              <a:rPr lang="en-US" sz="1200" err="1"/>
              <a:t>green_car</a:t>
            </a:r>
            <a:r>
              <a:rPr lang="en-US" sz="1200"/>
              <a:t>=on</a:t>
            </a:r>
          </a:p>
          <a:p>
            <a:r>
              <a:rPr lang="en-US" sz="1200"/>
              <a:t>   Entry/</a:t>
            </a:r>
            <a:r>
              <a:rPr lang="en-US" sz="1200" err="1"/>
              <a:t>red_pdstrn</a:t>
            </a:r>
            <a:r>
              <a:rPr lang="en-US" sz="1200"/>
              <a:t>=on</a:t>
            </a:r>
            <a:r>
              <a:rPr lang="en-US" sz="1400"/>
              <a:t> 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   Do/ delay(1000)</a:t>
            </a:r>
          </a:p>
          <a:p>
            <a:r>
              <a:rPr lang="en-US" sz="1400"/>
              <a:t>    </a:t>
            </a:r>
          </a:p>
          <a:p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68017-CF21-4FAF-8B2E-3E0A63F6B461}"/>
              </a:ext>
            </a:extLst>
          </p:cNvPr>
          <p:cNvSpPr txBox="1"/>
          <p:nvPr/>
        </p:nvSpPr>
        <p:spPr>
          <a:xfrm>
            <a:off x="79562" y="3430119"/>
            <a:ext cx="2743200" cy="307777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Exit/</a:t>
            </a:r>
            <a:r>
              <a:rPr lang="en-US" sz="1400" err="1"/>
              <a:t>green_car</a:t>
            </a:r>
            <a:r>
              <a:rPr lang="en-US" sz="1400"/>
              <a:t>=off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C9F21-281A-44E3-85AC-CD7D0529D072}"/>
              </a:ext>
            </a:extLst>
          </p:cNvPr>
          <p:cNvSpPr txBox="1"/>
          <p:nvPr/>
        </p:nvSpPr>
        <p:spPr>
          <a:xfrm>
            <a:off x="8021308" y="875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Car Ready To 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DA3FA-A3CA-4BD4-8109-07F3DC0CF140}"/>
              </a:ext>
            </a:extLst>
          </p:cNvPr>
          <p:cNvSpPr txBox="1"/>
          <p:nvPr/>
        </p:nvSpPr>
        <p:spPr>
          <a:xfrm>
            <a:off x="7380194" y="1647857"/>
            <a:ext cx="2728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Entry/</a:t>
            </a:r>
            <a:r>
              <a:rPr lang="en-US" err="1"/>
              <a:t>yellow_car</a:t>
            </a:r>
            <a:r>
              <a:rPr lang="en-US"/>
              <a:t>=on</a:t>
            </a:r>
          </a:p>
          <a:p>
            <a:r>
              <a:rPr lang="en-US" err="1"/>
              <a:t>Entrty</a:t>
            </a:r>
            <a:r>
              <a:rPr lang="en-US"/>
              <a:t>/</a:t>
            </a:r>
            <a:r>
              <a:rPr lang="en-US" err="1"/>
              <a:t>yellow_car</a:t>
            </a:r>
            <a:r>
              <a:rPr lang="en-US"/>
              <a:t>=off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41BEE-8021-43C6-86E6-D97527686B36}"/>
              </a:ext>
            </a:extLst>
          </p:cNvPr>
          <p:cNvSpPr txBox="1"/>
          <p:nvPr/>
        </p:nvSpPr>
        <p:spPr>
          <a:xfrm>
            <a:off x="1057275" y="44974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Car Ready To Move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8027B-0111-4B67-B31E-6628D4933CA5}"/>
              </a:ext>
            </a:extLst>
          </p:cNvPr>
          <p:cNvSpPr txBox="1"/>
          <p:nvPr/>
        </p:nvSpPr>
        <p:spPr>
          <a:xfrm>
            <a:off x="484877" y="5473819"/>
            <a:ext cx="26856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Entry/</a:t>
            </a:r>
            <a:r>
              <a:rPr lang="en-US" err="1"/>
              <a:t>yellow_car</a:t>
            </a:r>
            <a:r>
              <a:rPr lang="en-US"/>
              <a:t>=on</a:t>
            </a:r>
          </a:p>
          <a:p>
            <a:r>
              <a:rPr lang="en-US"/>
              <a:t>Exit/</a:t>
            </a:r>
            <a:r>
              <a:rPr lang="en-US" err="1"/>
              <a:t>yellow_car</a:t>
            </a:r>
            <a:r>
              <a:rPr lang="en-US"/>
              <a:t>=off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FF344-339B-4592-A444-41651C5C303D}"/>
              </a:ext>
            </a:extLst>
          </p:cNvPr>
          <p:cNvSpPr txBox="1"/>
          <p:nvPr/>
        </p:nvSpPr>
        <p:spPr>
          <a:xfrm>
            <a:off x="7643902" y="31006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 Car Stop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042E0C-54C0-43E4-BD95-6356D0B90C11}"/>
              </a:ext>
            </a:extLst>
          </p:cNvPr>
          <p:cNvSpPr txBox="1"/>
          <p:nvPr/>
        </p:nvSpPr>
        <p:spPr>
          <a:xfrm>
            <a:off x="5932098" y="3559834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Entry/</a:t>
            </a:r>
            <a:r>
              <a:rPr lang="en-US" err="1"/>
              <a:t>red_car</a:t>
            </a:r>
            <a:r>
              <a:rPr lang="en-US"/>
              <a:t>=on</a:t>
            </a:r>
          </a:p>
          <a:p>
            <a:r>
              <a:rPr lang="en-US"/>
              <a:t>Entry/</a:t>
            </a:r>
            <a:r>
              <a:rPr lang="en-US" err="1"/>
              <a:t>green_pdstrn</a:t>
            </a:r>
            <a:r>
              <a:rPr lang="en-US"/>
              <a:t>=on</a:t>
            </a:r>
          </a:p>
          <a:p>
            <a:r>
              <a:rPr lang="en-US"/>
              <a:t>Delay(2000)</a:t>
            </a:r>
          </a:p>
          <a:p>
            <a:endParaRPr lang="en-US" sz="1200"/>
          </a:p>
          <a:p>
            <a:r>
              <a:rPr lang="en-US" sz="1200"/>
              <a:t>                     Bus button=1</a:t>
            </a:r>
            <a:endParaRPr lang="en-US"/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DD65E-1AEF-4D12-980C-4779A24BCF31}"/>
              </a:ext>
            </a:extLst>
          </p:cNvPr>
          <p:cNvSpPr/>
          <p:nvPr/>
        </p:nvSpPr>
        <p:spPr>
          <a:xfrm>
            <a:off x="5939826" y="4868713"/>
            <a:ext cx="2314753" cy="9345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62D654-B4B4-44D6-872F-B21BF5DB7E40}"/>
              </a:ext>
            </a:extLst>
          </p:cNvPr>
          <p:cNvSpPr/>
          <p:nvPr/>
        </p:nvSpPr>
        <p:spPr>
          <a:xfrm>
            <a:off x="8742510" y="4837789"/>
            <a:ext cx="2170982" cy="7763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7A2FA-9E8C-41EF-BDB3-26963C06E4D8}"/>
              </a:ext>
            </a:extLst>
          </p:cNvPr>
          <p:cNvSpPr/>
          <p:nvPr/>
        </p:nvSpPr>
        <p:spPr>
          <a:xfrm>
            <a:off x="8742510" y="5902982"/>
            <a:ext cx="2170982" cy="7763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6F82F-201E-4F9F-A39B-1169329698D2}"/>
              </a:ext>
            </a:extLst>
          </p:cNvPr>
          <p:cNvSpPr txBox="1"/>
          <p:nvPr/>
        </p:nvSpPr>
        <p:spPr>
          <a:xfrm>
            <a:off x="5956466" y="4879855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Bus Ready to move</a:t>
            </a:r>
          </a:p>
          <a:p>
            <a:r>
              <a:rPr lang="en-US" sz="1400"/>
              <a:t>Entry/</a:t>
            </a:r>
            <a:r>
              <a:rPr lang="en-US" sz="1400" err="1"/>
              <a:t>yellow_car</a:t>
            </a:r>
            <a:r>
              <a:rPr lang="en-US" sz="1400"/>
              <a:t>=on</a:t>
            </a:r>
          </a:p>
          <a:p>
            <a:r>
              <a:rPr lang="en-US" sz="1400"/>
              <a:t>Entry/</a:t>
            </a:r>
            <a:r>
              <a:rPr lang="en-US" sz="1400" err="1"/>
              <a:t>red_pdstrn</a:t>
            </a:r>
            <a:r>
              <a:rPr lang="en-US" sz="1400"/>
              <a:t>=on</a:t>
            </a:r>
          </a:p>
          <a:p>
            <a:r>
              <a:rPr lang="en-US" sz="1400"/>
              <a:t>Exit/</a:t>
            </a:r>
            <a:r>
              <a:rPr lang="en-US" sz="1400" err="1"/>
              <a:t>yellow_car</a:t>
            </a:r>
            <a:r>
              <a:rPr lang="en-US" sz="1400"/>
              <a:t>=off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F87C64-0673-45D6-805A-06CF76248E34}"/>
              </a:ext>
            </a:extLst>
          </p:cNvPr>
          <p:cNvSpPr txBox="1"/>
          <p:nvPr/>
        </p:nvSpPr>
        <p:spPr>
          <a:xfrm>
            <a:off x="8850702" y="474469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Bus move</a:t>
            </a:r>
          </a:p>
          <a:p>
            <a:r>
              <a:rPr lang="en-US" sz="1600"/>
              <a:t>Entry/</a:t>
            </a:r>
            <a:r>
              <a:rPr lang="en-US" sz="1600" err="1"/>
              <a:t>green_car</a:t>
            </a:r>
            <a:r>
              <a:rPr lang="en-US" sz="1600"/>
              <a:t>=on</a:t>
            </a:r>
          </a:p>
          <a:p>
            <a:r>
              <a:rPr lang="en-US" sz="1600"/>
              <a:t>Do/delay(10000)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5B154-CD87-4C8C-96F1-8123D5BA7019}"/>
              </a:ext>
            </a:extLst>
          </p:cNvPr>
          <p:cNvSpPr txBox="1"/>
          <p:nvPr/>
        </p:nvSpPr>
        <p:spPr>
          <a:xfrm>
            <a:off x="8849803" y="5854027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</a:t>
            </a:r>
            <a:r>
              <a:rPr lang="en-US" sz="1600"/>
              <a:t>us Ready To Stop</a:t>
            </a:r>
          </a:p>
          <a:p>
            <a:r>
              <a:rPr lang="en-US" sz="1600"/>
              <a:t>Entry/</a:t>
            </a:r>
            <a:r>
              <a:rPr lang="en-US" sz="1600" err="1"/>
              <a:t>yellow_car</a:t>
            </a:r>
            <a:r>
              <a:rPr lang="en-US" sz="1600"/>
              <a:t>=on</a:t>
            </a:r>
          </a:p>
          <a:p>
            <a:r>
              <a:rPr lang="en-US" sz="1600"/>
              <a:t>Exit/</a:t>
            </a:r>
            <a:r>
              <a:rPr lang="en-US" sz="1600" err="1"/>
              <a:t>yellow_car</a:t>
            </a:r>
            <a:endParaRPr lang="en-US" sz="16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EDF7B5-77C2-4E99-98A8-5BEB6512DB03}"/>
              </a:ext>
            </a:extLst>
          </p:cNvPr>
          <p:cNvCxnSpPr/>
          <p:nvPr/>
        </p:nvCxnSpPr>
        <p:spPr>
          <a:xfrm flipV="1">
            <a:off x="4745131" y="1883151"/>
            <a:ext cx="2427194" cy="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D6B05B-C220-4679-A90A-75374E4BFB52}"/>
              </a:ext>
            </a:extLst>
          </p:cNvPr>
          <p:cNvCxnSpPr/>
          <p:nvPr/>
        </p:nvCxnSpPr>
        <p:spPr>
          <a:xfrm flipH="1" flipV="1">
            <a:off x="2272553" y="3740523"/>
            <a:ext cx="15687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A60008-32AD-4040-B05B-3C582E8D8CF8}"/>
              </a:ext>
            </a:extLst>
          </p:cNvPr>
          <p:cNvCxnSpPr/>
          <p:nvPr/>
        </p:nvCxnSpPr>
        <p:spPr>
          <a:xfrm flipH="1">
            <a:off x="9217399" y="2599204"/>
            <a:ext cx="4482" cy="466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F82914-2C29-4D45-BDF3-E8FE8CEB3142}"/>
              </a:ext>
            </a:extLst>
          </p:cNvPr>
          <p:cNvCxnSpPr>
            <a:cxnSpLocks/>
          </p:cNvCxnSpPr>
          <p:nvPr/>
        </p:nvCxnSpPr>
        <p:spPr>
          <a:xfrm flipH="1">
            <a:off x="9766488" y="5479115"/>
            <a:ext cx="15687" cy="354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C9ABDF-93AA-4B43-9990-BA696098BE11}"/>
              </a:ext>
            </a:extLst>
          </p:cNvPr>
          <p:cNvCxnSpPr>
            <a:cxnSpLocks/>
          </p:cNvCxnSpPr>
          <p:nvPr/>
        </p:nvCxnSpPr>
        <p:spPr>
          <a:xfrm flipV="1">
            <a:off x="8174131" y="5155269"/>
            <a:ext cx="611842" cy="1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7A4FEE-4715-4AC5-AD98-87415E14D08F}"/>
              </a:ext>
            </a:extLst>
          </p:cNvPr>
          <p:cNvCxnSpPr>
            <a:cxnSpLocks/>
          </p:cNvCxnSpPr>
          <p:nvPr/>
        </p:nvCxnSpPr>
        <p:spPr>
          <a:xfrm flipH="1">
            <a:off x="4404472" y="5383865"/>
            <a:ext cx="1483658" cy="29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2181EFE-1E01-4D35-A313-B6786D96847E}"/>
              </a:ext>
            </a:extLst>
          </p:cNvPr>
          <p:cNvSpPr/>
          <p:nvPr/>
        </p:nvSpPr>
        <p:spPr>
          <a:xfrm>
            <a:off x="2026583" y="1701612"/>
            <a:ext cx="190501" cy="1792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C91251-B6FC-4B72-84D6-C61D1A26BCA1}"/>
              </a:ext>
            </a:extLst>
          </p:cNvPr>
          <p:cNvCxnSpPr/>
          <p:nvPr/>
        </p:nvCxnSpPr>
        <p:spPr>
          <a:xfrm flipH="1">
            <a:off x="1689848" y="1918446"/>
            <a:ext cx="363069" cy="331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21B90D97-39BA-444C-B05E-AC566B613F80}"/>
              </a:ext>
            </a:extLst>
          </p:cNvPr>
          <p:cNvSpPr/>
          <p:nvPr/>
        </p:nvSpPr>
        <p:spPr>
          <a:xfrm>
            <a:off x="7707965" y="4413435"/>
            <a:ext cx="190501" cy="1792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5FBC18-48AE-46CE-A404-CEC5AB61FDDB}"/>
              </a:ext>
            </a:extLst>
          </p:cNvPr>
          <p:cNvCxnSpPr>
            <a:cxnSpLocks/>
          </p:cNvCxnSpPr>
          <p:nvPr/>
        </p:nvCxnSpPr>
        <p:spPr>
          <a:xfrm>
            <a:off x="7798734" y="4593850"/>
            <a:ext cx="17929" cy="23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4DA59F-DCF7-4C53-8BD9-B79C92CD278C}"/>
              </a:ext>
            </a:extLst>
          </p:cNvPr>
          <p:cNvSpPr txBox="1"/>
          <p:nvPr/>
        </p:nvSpPr>
        <p:spPr>
          <a:xfrm>
            <a:off x="4364067" y="49966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Delay(10000)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E2031F-24F7-4739-BCD7-8DADA7C7F06B}"/>
              </a:ext>
            </a:extLst>
          </p:cNvPr>
          <p:cNvSpPr txBox="1"/>
          <p:nvPr/>
        </p:nvSpPr>
        <p:spPr>
          <a:xfrm>
            <a:off x="7182029" y="2595652"/>
            <a:ext cx="2470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Delay(10000)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AC07D5-432D-491F-A02D-091F8F309EDC}"/>
              </a:ext>
            </a:extLst>
          </p:cNvPr>
          <p:cNvSpPr txBox="1"/>
          <p:nvPr/>
        </p:nvSpPr>
        <p:spPr>
          <a:xfrm>
            <a:off x="4795388" y="127293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pdstrn_button</a:t>
            </a:r>
            <a:r>
              <a:rPr lang="en-US"/>
              <a:t>:&amp;&amp;</a:t>
            </a:r>
          </a:p>
          <a:p>
            <a:pPr algn="l"/>
            <a:r>
              <a:rPr lang="en-US" sz="1600"/>
              <a:t>Delay(10000/)</a:t>
            </a:r>
          </a:p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C58BB2-8141-4B20-9666-1BF8F0629DD3}"/>
              </a:ext>
            </a:extLst>
          </p:cNvPr>
          <p:cNvSpPr txBox="1"/>
          <p:nvPr/>
        </p:nvSpPr>
        <p:spPr>
          <a:xfrm>
            <a:off x="2165337" y="1687289"/>
            <a:ext cx="27288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err="1"/>
              <a:t>bus_button</a:t>
            </a:r>
            <a:r>
              <a:rPr lang="en-US" sz="120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47323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48B9-3CF7-429D-A657-8D33712B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AD6616-41FE-46E0-9709-61844EA3B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768" y="1717386"/>
            <a:ext cx="2508230" cy="254627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C40FD11-90CD-41A2-8808-C5A724A0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49" y="1716147"/>
            <a:ext cx="5981110" cy="216013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D75B64D-BF89-4F7D-AE54-0419F69F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88" y="3870602"/>
            <a:ext cx="5986130" cy="96863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B8C22D1-20D0-4E9C-BFCA-AF0BA29EA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888" y="4766136"/>
            <a:ext cx="3203945" cy="156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4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6B90-6B49-457B-A17F-8FCA3DBC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Coding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B776F1-90B9-41C2-A895-F73F8556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5" y="1710999"/>
            <a:ext cx="3895060" cy="449925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AE075FA-916A-40BF-B5B8-003A2548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02" y="1675254"/>
            <a:ext cx="6039292" cy="327711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14312DF-EF9D-43AE-9BF5-B566AF5ED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702" y="4955949"/>
            <a:ext cx="6039293" cy="10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D913-B49C-4DE7-BD7B-E2ABC2E3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Coding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684C647-4F19-4553-B741-112FE3F7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56" y="1415902"/>
            <a:ext cx="3368716" cy="521349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5E1A4A2-DA28-499B-84DA-B4278C54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37" y="1492545"/>
            <a:ext cx="3531781" cy="25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3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4538-A939-4452-B475-332F44BC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11" y="264042"/>
            <a:ext cx="10353762" cy="97045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REAL VIEW OF CIRCUIT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AFD46C-F221-43EF-B008-F2FE8FB4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21"/>
          <a:stretch/>
        </p:blipFill>
        <p:spPr>
          <a:xfrm>
            <a:off x="1691932" y="1227404"/>
            <a:ext cx="8505090" cy="4873839"/>
          </a:xfrm>
        </p:spPr>
      </p:pic>
    </p:spTree>
    <p:extLst>
      <p:ext uri="{BB962C8B-B14F-4D97-AF65-F5344CB8AC3E}">
        <p14:creationId xmlns:p14="http://schemas.microsoft.com/office/powerpoint/2010/main" val="12673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7465-8F6A-4B41-A9E0-26BEB68A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6E93C-E6B6-4359-9011-3559261DE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87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3745A54E1F940816A7DA2A8D1DDBD" ma:contentTypeVersion="2" ma:contentTypeDescription="Create a new document." ma:contentTypeScope="" ma:versionID="84b7a6704b22df89a7c9e55e2653863b">
  <xsd:schema xmlns:xsd="http://www.w3.org/2001/XMLSchema" xmlns:xs="http://www.w3.org/2001/XMLSchema" xmlns:p="http://schemas.microsoft.com/office/2006/metadata/properties" xmlns:ns2="e0689a4a-487c-484b-bb27-80183cfbfa40" targetNamespace="http://schemas.microsoft.com/office/2006/metadata/properties" ma:root="true" ma:fieldsID="31532077622de2acde8666fafb6fa5ef" ns2:_="">
    <xsd:import namespace="e0689a4a-487c-484b-bb27-80183cfbf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89a4a-487c-484b-bb27-80183cfbf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65A8F5-1FA2-43C9-A06A-AAACAD7AEB36}">
  <ds:schemaRefs>
    <ds:schemaRef ds:uri="e0689a4a-487c-484b-bb27-80183cfbfa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A93A75D-CBE9-49A9-B3DD-91614F749AC3}">
  <ds:schemaRefs>
    <ds:schemaRef ds:uri="e0689a4a-487c-484b-bb27-80183cfbfa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B8BC23-5248-44F8-99D8-B240F62E2E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</vt:lpstr>
      <vt:lpstr>TRAFFIC LIGHT SYSTEM</vt:lpstr>
      <vt:lpstr>Class Diagram</vt:lpstr>
      <vt:lpstr>PowerPoint Presentation</vt:lpstr>
      <vt:lpstr>Coding</vt:lpstr>
      <vt:lpstr>Coding</vt:lpstr>
      <vt:lpstr>Coding</vt:lpstr>
      <vt:lpstr>REAL VIEW OF CIRCUIT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SYSTEM</dc:title>
  <dc:creator>Muhammad Farid Izwan</dc:creator>
  <cp:revision>60</cp:revision>
  <dcterms:created xsi:type="dcterms:W3CDTF">2020-10-31T22:00:41Z</dcterms:created>
  <dcterms:modified xsi:type="dcterms:W3CDTF">2020-11-02T09:13:49Z</dcterms:modified>
</cp:coreProperties>
</file>