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8977B-EE74-4AEE-BCC7-23534AD7D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SEQEUNCE DIAGRAM FOR HOME APPLIANCES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SEQUENCE DIAGRAM FOR LOGIN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80DBE4-CB95-413B-863C-4814D6A48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66" y="1848095"/>
            <a:ext cx="7821038" cy="4251147"/>
          </a:xfrm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SEQUENCE DIAGRAM FOR CONTROLLING LIGHT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BAFB1A1-8574-4975-85A3-2665D7798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484632"/>
            <a:ext cx="8137738" cy="57241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2A048B-4D26-4F9B-B9C1-A8722815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SEQUENCE DIAGRAM FOR HEATER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B6AADEB-D501-4E41-88C9-264F06FA6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" r="-5" b="24881"/>
          <a:stretch/>
        </p:blipFill>
        <p:spPr>
          <a:xfrm>
            <a:off x="3808197" y="771525"/>
            <a:ext cx="7417989" cy="51263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449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ED36E8E-40CD-4403-8E41-90B5A7A08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0" b="-3"/>
          <a:stretch/>
        </p:blipFill>
        <p:spPr>
          <a:xfrm>
            <a:off x="5793278" y="330740"/>
            <a:ext cx="5762192" cy="60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Precise Analysis</vt:lpstr>
      <vt:lpstr>USE CASE DIAGRAM</vt:lpstr>
      <vt:lpstr>Class Diagram</vt:lpstr>
      <vt:lpstr>SEQEUNCE DIAGRAM FOR HOME APPLIANCES</vt:lpstr>
      <vt:lpstr>SEQUENCE DIAGRAM FOR LOGIN</vt:lpstr>
      <vt:lpstr>SEQUENCE DIAGRAM FOR CONTROLLING LIGHT</vt:lpstr>
      <vt:lpstr>SEQUENCE DIAGRAM FOR HEATER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Iqbal Fauzi</cp:lastModifiedBy>
  <cp:revision>1</cp:revision>
  <dcterms:created xsi:type="dcterms:W3CDTF">2020-12-06T13:20:44Z</dcterms:created>
  <dcterms:modified xsi:type="dcterms:W3CDTF">2020-12-06T13:21:00Z</dcterms:modified>
</cp:coreProperties>
</file>