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7" r:id="rId7"/>
    <p:sldId id="268" r:id="rId8"/>
    <p:sldId id="264" r:id="rId9"/>
    <p:sldId id="259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8977B-EE74-4AEE-BCC7-23534AD7D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7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rinnen, Karte, Screenshot, Tisch enthält.&#10;&#10;Automatisch generierte Beschreibung">
            <a:extLst>
              <a:ext uri="{FF2B5EF4-FFF2-40B4-BE49-F238E27FC236}">
                <a16:creationId xmlns:a16="http://schemas.microsoft.com/office/drawing/2014/main" id="{51FF1BEC-A423-4CD8-A666-B202B7EBD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/>
          <a:stretch/>
        </p:blipFill>
        <p:spPr>
          <a:xfrm>
            <a:off x="888701" y="729574"/>
            <a:ext cx="7393535" cy="49629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SEQUENCE DIAGRAM FOR LOGIN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80DBE4-CB95-413B-863C-4814D6A48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66" y="1848095"/>
            <a:ext cx="7821038" cy="4251147"/>
          </a:xfrm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SEQUENCE DIAGRAM FOR CONTROLLING LIGHT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FF76A4E-429C-4E0B-9D75-B1C85D630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5" y="757007"/>
            <a:ext cx="8115510" cy="50990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LIGHT AND MOTION SENSOR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60C980-F821-42E1-83FC-0823B960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82" y="1944208"/>
            <a:ext cx="8770680" cy="39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DF994-97B1-4680-863A-8B0086C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HEATING/COOLING SYSTEM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83C870-F831-433B-BEF3-E48F0DAB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2204080"/>
            <a:ext cx="7416276" cy="3686261"/>
          </a:xfrm>
        </p:spPr>
      </p:pic>
    </p:spTree>
    <p:extLst>
      <p:ext uri="{BB962C8B-B14F-4D97-AF65-F5344CB8AC3E}">
        <p14:creationId xmlns:p14="http://schemas.microsoft.com/office/powerpoint/2010/main" val="2123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A048B-4D26-4F9B-B9C1-A8722815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SEQUENCE DIAGRAM FOR HEATER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B6AADEB-D501-4E41-88C9-264F06FA6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" r="-5" b="24881"/>
          <a:stretch/>
        </p:blipFill>
        <p:spPr>
          <a:xfrm>
            <a:off x="3808197" y="771525"/>
            <a:ext cx="7417989" cy="51263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449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SEQUENCE DIAGRAM FOR LOGIN</vt:lpstr>
      <vt:lpstr>SEQUENCE DIAGRAM FOR CONTROLLING LIGHT</vt:lpstr>
      <vt:lpstr>STATE DIAGRAM FOR LIGHT AND MOTION SENSOR</vt:lpstr>
      <vt:lpstr>STATE DIAGRAM FOR HEATING/COOLING SYSTEM</vt:lpstr>
      <vt:lpstr>SEQUENCE DIAGRAM FOR HEATER</vt:lpstr>
      <vt:lpstr>SEQEUNCE DIAGRAM FOR SMART REMOTE</vt:lpstr>
      <vt:lpstr>SEQUENCE DIAGRAM FOR SECURITY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6</cp:revision>
  <dcterms:created xsi:type="dcterms:W3CDTF">2020-12-06T13:20:44Z</dcterms:created>
  <dcterms:modified xsi:type="dcterms:W3CDTF">2020-12-06T15:30:54Z</dcterms:modified>
</cp:coreProperties>
</file>