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1" r:id="rId8"/>
    <p:sldId id="273" r:id="rId9"/>
    <p:sldId id="268" r:id="rId10"/>
    <p:sldId id="274" r:id="rId11"/>
    <p:sldId id="263" r:id="rId12"/>
    <p:sldId id="267" r:id="rId13"/>
    <p:sldId id="270" r:id="rId14"/>
    <p:sldId id="266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3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9F4465E-7DAC-46DE-923D-951B0795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2" t="17687" r="25571" b="-17687"/>
          <a:stretch/>
        </p:blipFill>
        <p:spPr>
          <a:xfrm>
            <a:off x="4617720" y="1966277"/>
            <a:ext cx="2827020" cy="4351338"/>
          </a:xfr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 Initiated By </a:t>
            </a:r>
            <a:r>
              <a:rPr lang="en-US" sz="3600" dirty="0" err="1">
                <a:solidFill>
                  <a:srgbClr val="FFFFFF"/>
                </a:solidFill>
              </a:rPr>
              <a:t>Temeprature</a:t>
            </a:r>
            <a:r>
              <a:rPr lang="en-US" sz="3600" dirty="0">
                <a:solidFill>
                  <a:srgbClr val="FFFFFF"/>
                </a:solidFill>
              </a:rPr>
              <a:t> Sensor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Class Diagram For Heating and Cooling System Initaited By Temperature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SEQEUNCE DIAGRAM FOR SMART REMOTE</vt:lpstr>
      <vt:lpstr>SEQUENCE DIAGRAM FOR LOGIN</vt:lpstr>
      <vt:lpstr>State Diagram For Smart Home Login System</vt:lpstr>
      <vt:lpstr>Sequence Diagram for Heating And Cooling Initiated By Temeprature Sensor</vt:lpstr>
      <vt:lpstr>Class Diagram For Heating and Cooling System Initaited By Temperature System</vt:lpstr>
      <vt:lpstr>STATE DIAGRAM FOR HEATING/COOLING SYSTEM</vt:lpstr>
      <vt:lpstr>CLASS DIAGRAM FOR LIGHT CONTROLLING INITIATE BY SENSOR </vt:lpstr>
      <vt:lpstr>SEQUENCE DIAGRAM FOR LIGHT CONTROLLING INITIATE BY SENSOR </vt:lpstr>
      <vt:lpstr>STATE DIAGRAM FOR LIGHT AND MOTION SENSOR</vt:lpstr>
      <vt:lpstr>Sequence Diagram for Fire Alarm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Muhammad Farid Izwan</cp:lastModifiedBy>
  <cp:revision>3</cp:revision>
  <dcterms:created xsi:type="dcterms:W3CDTF">2020-12-13T16:10:39Z</dcterms:created>
  <dcterms:modified xsi:type="dcterms:W3CDTF">2020-12-13T18:25:32Z</dcterms:modified>
</cp:coreProperties>
</file>