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4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9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6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0A115-111C-4208-B4B2-1F71F28E6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67417-BA88-42CF-A4E5-037AD27B0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SMART LIGHT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F9509-B62D-43AF-A19B-C1513B61D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MUHAMMAD FARID IZWAN BIN MOHAMAD SHABRI</a:t>
            </a:r>
            <a:endParaRPr lang="en-DE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1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AF473F-DDD8-4EC2-9EDA-3A22863E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0" y="536739"/>
            <a:ext cx="7856231" cy="3358538"/>
          </a:xfrm>
          <a:prstGeom prst="rect">
            <a:avLst/>
          </a:prstGeom>
        </p:spPr>
      </p:pic>
      <p:sp>
        <p:nvSpPr>
          <p:cNvPr id="46" name="Rectangle 32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E94DD-D3FF-405F-8D91-7533B78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LINK: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https://www.tinkercad.com/things/9yXxFvOH3eZ-copy-of-light-activation-using-motion-sensor/editel?sharecode=jNy04gS0jfyRJ9fzd4gmDztHPYvU4zww8H2lanb5rNs</a:t>
            </a:r>
          </a:p>
        </p:txBody>
      </p:sp>
    </p:spTree>
    <p:extLst>
      <p:ext uri="{BB962C8B-B14F-4D97-AF65-F5344CB8AC3E}">
        <p14:creationId xmlns:p14="http://schemas.microsoft.com/office/powerpoint/2010/main" val="151870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 Nova Light</vt:lpstr>
      <vt:lpstr>Wingdings 2</vt:lpstr>
      <vt:lpstr>DividendVTI</vt:lpstr>
      <vt:lpstr>SMART LIGHT</vt:lpstr>
      <vt:lpstr>LINK: https://www.tinkercad.com/things/9yXxFvOH3eZ-copy-of-light-activation-using-motion-sensor/editel?sharecode=jNy04gS0jfyRJ9fzd4gmDztHPYvU4zww8H2lanb5rNs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</dc:title>
  <dc:creator>Muhammad Farid Izwan</dc:creator>
  <cp:lastModifiedBy>Muhammad Farid Izwan</cp:lastModifiedBy>
  <cp:revision>1</cp:revision>
  <dcterms:created xsi:type="dcterms:W3CDTF">2021-01-11T00:04:47Z</dcterms:created>
  <dcterms:modified xsi:type="dcterms:W3CDTF">2021-01-11T00:06:15Z</dcterms:modified>
</cp:coreProperties>
</file>