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7"/>
  </p:notesMasterIdLst>
  <p:handoutMasterIdLst>
    <p:handoutMasterId r:id="rId8"/>
  </p:handoutMasterIdLst>
  <p:sldIdLst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1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4HQWC8UjA2K-copy-of-password-door-lock-security-system/editel?tenant=circui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SMART DOOR 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MUHAMMAD Amirul Hakimi bin </a:t>
            </a:r>
            <a:r>
              <a:rPr lang="en-US" dirty="0" err="1"/>
              <a:t>zaprunnizam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132594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hlinkClick r:id="rId3"/>
              </a:rPr>
              <a:t>Circuit design Smart Lock Door | </a:t>
            </a:r>
            <a:r>
              <a:rPr lang="en-US" sz="2800" dirty="0" err="1">
                <a:hlinkClick r:id="rId3"/>
              </a:rPr>
              <a:t>Tinkercad</a:t>
            </a:r>
            <a:endParaRPr lang="en-US" sz="24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8C3886B-03F3-4B12-AFD7-8CDFDCFE4B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-432" b="257"/>
          <a:stretch/>
        </p:blipFill>
        <p:spPr>
          <a:xfrm>
            <a:off x="2597625" y="226797"/>
            <a:ext cx="6996749" cy="4467224"/>
          </a:xfrm>
        </p:spPr>
      </p:pic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8</TotalTime>
  <Words>17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Circuit</vt:lpstr>
      <vt:lpstr>SMART DOOR LOCK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DOOR LOCK</dc:title>
  <dc:creator>Amirul Hakimi</dc:creator>
  <cp:lastModifiedBy>Amirul Hakimi</cp:lastModifiedBy>
  <cp:revision>1</cp:revision>
  <dcterms:created xsi:type="dcterms:W3CDTF">2021-01-11T10:07:58Z</dcterms:created>
  <dcterms:modified xsi:type="dcterms:W3CDTF">2021-01-11T10:16:22Z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