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de-DE" sz="4800"/>
              <a:t>Precise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8977B-EE74-4AEE-BCC7-23534AD7D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BY: TEAM NOOBCODER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SEQEUNCE DIAGRAM FOR HOME APPLIANCES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BBB-D3C3-41EB-88EE-A6DAB0AA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309" y="2415491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Precise Analysis</vt:lpstr>
      <vt:lpstr>USE CASE DIAGRAM</vt:lpstr>
      <vt:lpstr>Class Diagram</vt:lpstr>
      <vt:lpstr>SEQEUNCE DIAGRAM FOR HOME APPLIANCES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Muhammad Farid Izwan</dc:creator>
  <cp:lastModifiedBy>Muhammad Farid Izwan</cp:lastModifiedBy>
  <cp:revision>2</cp:revision>
  <dcterms:created xsi:type="dcterms:W3CDTF">2020-11-30T10:42:29Z</dcterms:created>
  <dcterms:modified xsi:type="dcterms:W3CDTF">2020-11-30T14:05:55Z</dcterms:modified>
</cp:coreProperties>
</file>