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72" r:id="rId7"/>
    <p:sldId id="271" r:id="rId8"/>
    <p:sldId id="268" r:id="rId9"/>
    <p:sldId id="263" r:id="rId10"/>
    <p:sldId id="267" r:id="rId11"/>
    <p:sldId id="270" r:id="rId12"/>
    <p:sldId id="266" r:id="rId13"/>
    <p:sldId id="265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96D8D-9872-4BFF-9B2B-B60142B92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0247F9-4CAE-4ABB-9C6B-235AAF834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D3E08F-F039-4DF1-BF8A-18B67845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341ED1-B28A-41A3-B68B-18BCBD33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3A1127-1CDF-46A6-AA2D-0F505D84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17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25B4B-1409-4B2D-A892-510C5F1F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100FFB-6937-4FD7-BDC2-54827FB7E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E026A6-CD15-4093-80F5-87BCADC9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481E08-9BB5-4282-A0E8-63863978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71A378-1DA0-4E4F-B2F6-3A8C1FAC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19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CA3C21-2D7F-4FA2-A38B-80EE09419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83E5BA-F59F-42B0-86CA-6A1F53AB7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C2D6F2-CD62-4843-A201-EF4F78AA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A0587-BE67-4644-95F6-104032A8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F6D815-20F8-4B56-BC8F-B61A3D04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74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20EF3-D33B-40A1-9806-40F7DDF5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F6176C-3467-4028-B1E7-DBEB7A52D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388F7-B33E-4582-8E2E-904A785C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B8C3A2-4A04-4EB5-A4BC-7B8DAE29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A213F-F1B5-46DF-9BB3-BFCB211E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93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65ED0-3F97-47EE-8C0B-688ED161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D14124-9DCC-4411-A74B-66788C105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8D9344-4436-4F5C-9AA2-71357F9A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45DB2D-6543-4B73-B9A9-7DB2B4D9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A90328-11B4-497B-96F4-2B973EE3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98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44D9A-82DA-47F0-BBF9-AF10C917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1D1B03-7391-4D23-B87A-9C297F83B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E57963-1526-450F-9D05-9DFAEE72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86E0CA-7A66-4F70-B962-BAFC4120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522EBF-A178-43BA-8870-C569E7F6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7BF33A-519D-4B15-A27A-78786FE8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22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6F233-6B7E-445E-8945-75170F77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5F85B1-64D1-4566-8B09-871E33D7B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FBC15C-859C-498D-A92C-B5524648E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64DA56-C482-49F3-A0B8-E7F045034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3D84DB-D52E-4CC0-8354-11A7B1169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B8A399-AB99-465C-A7F9-B25552F1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5D0513-E414-4C24-B528-C274AB3D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A773CD-2D99-4D4B-A9E5-17F9C3E5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24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10382-2F92-4C8B-A50A-C623FA14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552725-B6A4-4F5B-B3DC-E3DAC2CD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4B2559-010E-42DF-961B-2D01A041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A960B-34C9-44B3-8A3B-0EBB52DD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5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EBC6B4C-632A-438E-835B-9B9419A8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7D92EA-453A-4AEE-9356-687D704A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EA2AE6-55AC-4F47-8691-20D976C3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36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A9127-749D-4D2D-81FB-9D9D3BA0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9CE56-2335-42AE-AF4E-655E556BE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E7A49F-E34C-4588-A3E0-3195D4B8C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560B8D-124E-402B-A2C0-8C6718CA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405E47-2D07-4B88-95AA-C55FAB9D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A0F45C-06CE-4F23-A68D-334B04E9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30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D2120-2252-4B26-9C11-B3EC2DD2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9F8DCC-2559-4830-90FF-19ADF6AB7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40F9AD-8DD5-40C8-8B35-B46553F2F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2B1871-2CE3-4E1D-B15A-A4D8E022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A44BE4-01C5-4FE6-A627-E4B81B03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C461BF-6026-46BD-88ED-B9AA66A8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46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9B542A-22B5-40CE-8E83-27096113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BB8F4D-EE33-4DDD-8DB4-81640C4C1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EF2CB8-A8BE-4C54-BE4B-8FF61BAD1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49F34-81B6-4052-990C-DAB85C5B3430}" type="datetimeFigureOut">
              <a:rPr lang="de-DE" smtClean="0"/>
              <a:t>13.12.2020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753634-5EC4-4602-A54B-A75A5E6F5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287861-F069-4E43-AF69-0159E32FF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36D6C-09F6-4967-B045-448DC0A44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04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F2F25-1660-4A9E-8C0F-ABF0EAF6A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Precise</a:t>
            </a:r>
            <a:r>
              <a:rPr lang="de-DE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212994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6B1C97-5045-4D32-9EE3-1148A801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STATE DIAGRAM FOR LIGHT AND MOTION SENSOR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B60C980-F821-42E1-83FC-0823B9603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782" y="1944208"/>
            <a:ext cx="8770680" cy="397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26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437B35-6466-44DD-B967-D220C5E8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Fire Alarm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FE24162-9809-4F88-869D-B2B93024A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" t="-2630" r="-1373" b="-854"/>
          <a:stretch/>
        </p:blipFill>
        <p:spPr>
          <a:xfrm>
            <a:off x="671208" y="817123"/>
            <a:ext cx="7937655" cy="493374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10842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4333C5-0081-481D-BA53-D88213B6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SECURITY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62142689-4D9B-432A-9257-6CF670E9F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16" t="-4025" r="-1992" b="-3402"/>
          <a:stretch/>
        </p:blipFill>
        <p:spPr>
          <a:xfrm>
            <a:off x="768486" y="749029"/>
            <a:ext cx="7752944" cy="516538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41445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E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0E556C-D1B9-475B-8777-07838745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MORE GENERAL FORM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3B25946-65E2-4813-8B3C-CA4DCECF5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49" y="107004"/>
            <a:ext cx="6361889" cy="6546715"/>
          </a:xfrm>
        </p:spPr>
      </p:pic>
    </p:spTree>
    <p:extLst>
      <p:ext uri="{BB962C8B-B14F-4D97-AF65-F5344CB8AC3E}">
        <p14:creationId xmlns:p14="http://schemas.microsoft.com/office/powerpoint/2010/main" val="376793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684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9596F5-1B2D-472E-BA5F-78CC9907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USE CASE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AC7602F-6597-46C4-A904-F3869F14C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4" r="1679" b="-2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6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50103-22BA-44C2-A647-FBC879DC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Main Class Diagram For Smart Home System</a:t>
            </a: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7AB72A7-54ED-4D82-ABE5-AD44C5866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53" t="1" r="-1675" b="1"/>
          <a:stretch/>
        </p:blipFill>
        <p:spPr>
          <a:xfrm>
            <a:off x="493354" y="942538"/>
            <a:ext cx="8008620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135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19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603AF2-DDFE-4DF4-A2BF-A9659BD6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SEQEUNCE DIAGRAM FOR SMART REMOTE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A536C3-90EA-43F8-978E-ACFACF7BD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22369" cy="6858000"/>
          </a:xfrm>
        </p:spPr>
      </p:pic>
    </p:spTree>
    <p:extLst>
      <p:ext uri="{BB962C8B-B14F-4D97-AF65-F5344CB8AC3E}">
        <p14:creationId xmlns:p14="http://schemas.microsoft.com/office/powerpoint/2010/main" val="163513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7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29CA76-E75D-4AB7-8299-B44A273B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LOGIN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053D9DA-70EA-4354-85C9-74263C50C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86" t="-1706" r="-2919" b="-2532"/>
          <a:stretch/>
        </p:blipFill>
        <p:spPr>
          <a:xfrm>
            <a:off x="573932" y="484631"/>
            <a:ext cx="7947498" cy="57241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0397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9A6CB6-7EF8-46A8-8641-88A1370C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State Diagram For Smart Home Login System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A6DD33F-6A11-4BEA-97F7-1FE059E23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6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3112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7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4AF38F-3074-4503-A21A-1C0F0E8D1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Sequence Diagram For Heating And Cooling Initiated by Temperature System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4E48B3B-5500-4B1A-AEE8-F6679EE7F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770" r="-3019" b="-3385"/>
          <a:stretch/>
        </p:blipFill>
        <p:spPr>
          <a:xfrm>
            <a:off x="493354" y="484632"/>
            <a:ext cx="8115510" cy="588873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59926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BDF994-97B1-4680-863A-8B0086CD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STATE DIAGRAM FOR HEATING/COOLING SYSTEM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283C870-F831-433B-BEF3-E48F0DAB6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503" y="2204080"/>
            <a:ext cx="7416276" cy="3686261"/>
          </a:xfrm>
        </p:spPr>
      </p:pic>
    </p:spTree>
    <p:extLst>
      <p:ext uri="{BB962C8B-B14F-4D97-AF65-F5344CB8AC3E}">
        <p14:creationId xmlns:p14="http://schemas.microsoft.com/office/powerpoint/2010/main" val="2123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EEC474-0D75-45E1-B309-2307D2E2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SEQUENCE DIAGRAM FOR LIGHT CONTROLLING</a:t>
            </a:r>
            <a:br>
              <a:rPr lang="en-US" sz="3100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INITIATE BY SENSOR 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403374-7734-4724-A241-717DEFE61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04" y="484632"/>
            <a:ext cx="8058032" cy="5724144"/>
          </a:xfrm>
        </p:spPr>
      </p:pic>
    </p:spTree>
    <p:extLst>
      <p:ext uri="{BB962C8B-B14F-4D97-AF65-F5344CB8AC3E}">
        <p14:creationId xmlns:p14="http://schemas.microsoft.com/office/powerpoint/2010/main" val="3097639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Breitbild</PresentationFormat>
  <Paragraphs>13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Precise Analysis</vt:lpstr>
      <vt:lpstr>USE CASE DIAGRAM</vt:lpstr>
      <vt:lpstr>Main Class Diagram For Smart Home System</vt:lpstr>
      <vt:lpstr>SEQEUNCE DIAGRAM FOR SMART REMOTE</vt:lpstr>
      <vt:lpstr>SEQUENCE DIAGRAM FOR LOGIN</vt:lpstr>
      <vt:lpstr>State Diagram For Smart Home Login System</vt:lpstr>
      <vt:lpstr>Sequence Diagram For Heating And Cooling Initiated by Temperature System</vt:lpstr>
      <vt:lpstr>STATE DIAGRAM FOR HEATING/COOLING SYSTEM</vt:lpstr>
      <vt:lpstr>SEQUENCE DIAGRAM FOR LIGHT CONTROLLING INITIATE BY SENSOR </vt:lpstr>
      <vt:lpstr>STATE DIAGRAM FOR LIGHT AND MOTION SENSOR</vt:lpstr>
      <vt:lpstr>Sequence Diagram for Fire Alarm</vt:lpstr>
      <vt:lpstr>SEQUENCE DIAGRAM FOR SECURITY</vt:lpstr>
      <vt:lpstr>MORE GENERAL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Precise Analysis</dc:title>
  <dc:creator>Iqbal Fauzi</dc:creator>
  <cp:lastModifiedBy>Iqbal Fauzi</cp:lastModifiedBy>
  <cp:revision>1</cp:revision>
  <dcterms:created xsi:type="dcterms:W3CDTF">2020-12-13T15:59:38Z</dcterms:created>
  <dcterms:modified xsi:type="dcterms:W3CDTF">2020-12-13T16:00:53Z</dcterms:modified>
</cp:coreProperties>
</file>