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4"/>
  </p:sldMasterIdLst>
  <p:sldIdLst>
    <p:sldId id="256" r:id="rId5"/>
    <p:sldId id="258" r:id="rId6"/>
    <p:sldId id="260" r:id="rId7"/>
    <p:sldId id="259" r:id="rId8"/>
    <p:sldId id="263" r:id="rId9"/>
    <p:sldId id="264" r:id="rId10"/>
    <p:sldId id="261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847984-1E08-A796-A12F-F7160350E3ED}" v="240" dt="2020-11-01T00:26:01.039"/>
    <p1510:client id="{29D0CA47-AE79-4495-B7A0-DD882026586F}" v="1" dt="2020-10-31T21:46:43.183"/>
    <p1510:client id="{2B9E7CB6-0D5F-4D19-B7D1-36E8608FA191}" v="179" dt="2020-10-31T22:11:38.680"/>
    <p1510:client id="{32DDA0DB-DC99-4369-98C1-8BF997D89EB8}" v="2190" dt="2020-10-31T23:39:44.548"/>
    <p1510:client id="{482FFF69-6637-481F-AC34-704965B7432B}" v="1" dt="2020-10-31T21:36:52.537"/>
    <p1510:client id="{60122D0B-774D-4D8A-BAFF-9A5ED6C9E4B9}" v="5" dt="2020-10-31T21:47:33.960"/>
    <p1510:client id="{6773EA5F-FEEC-48F9-BFCF-AADD97F3E93F}" v="242" dt="2020-10-31T22:06:19.125"/>
    <p1510:client id="{EE11A32E-2840-4473-BB51-208F0EC47DE0}" v="27" dt="2020-10-31T23:18:47.789"/>
    <p1510:client id="{F03C2BA2-F335-42C3-AC51-480E6A147057}" v="16" dt="2020-11-02T09:13:46.2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77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42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51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5939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53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1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82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57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84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7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5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68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05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31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61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70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5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A4B53A7-3209-46A6-9454-F38EAC8F11E7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708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C6F52F08-1F72-4168-B538-F0E36CD2A6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857" r="559" b="2"/>
          <a:stretch/>
        </p:blipFill>
        <p:spPr>
          <a:xfrm>
            <a:off x="6092952" y="10"/>
            <a:ext cx="6099048" cy="685799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AD13BB23-7CD8-474A-ABFF-5D2EBEDFDA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0191" b="-2"/>
          <a:stretch/>
        </p:blipFill>
        <p:spPr>
          <a:xfrm>
            <a:off x="-1" y="10"/>
            <a:ext cx="6099048" cy="6857990"/>
          </a:xfrm>
          <a:prstGeom prst="rect">
            <a:avLst/>
          </a:prstGeom>
        </p:spPr>
      </p:pic>
      <p:sp useBgFill="1">
        <p:nvSpPr>
          <p:cNvPr id="15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0733" y="2074339"/>
            <a:ext cx="7219954" cy="1828801"/>
          </a:xfrm>
        </p:spPr>
        <p:txBody>
          <a:bodyPr>
            <a:normAutofit/>
          </a:bodyPr>
          <a:lstStyle/>
          <a:p>
            <a:r>
              <a:rPr lang="en-US" sz="4800"/>
              <a:t>TRAFFIC LIGHT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0733" y="3903138"/>
            <a:ext cx="7219954" cy="104986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1300" dirty="0">
                <a:solidFill>
                  <a:srgbClr val="EA9813"/>
                </a:solidFill>
              </a:rPr>
              <a:t>Team </a:t>
            </a:r>
            <a:r>
              <a:rPr lang="en-US" sz="1300" dirty="0" err="1">
                <a:solidFill>
                  <a:srgbClr val="EA9813"/>
                </a:solidFill>
              </a:rPr>
              <a:t>Noobcoder</a:t>
            </a:r>
            <a:r>
              <a:rPr lang="en-US" sz="1300" dirty="0">
                <a:solidFill>
                  <a:srgbClr val="EA9813"/>
                </a:solidFill>
              </a:rPr>
              <a:t>:</a:t>
            </a:r>
            <a:br>
              <a:rPr lang="en-US" sz="1300" dirty="0">
                <a:solidFill>
                  <a:srgbClr val="EA9813"/>
                </a:solidFill>
              </a:rPr>
            </a:br>
            <a:r>
              <a:rPr lang="en-US" sz="1300" dirty="0">
                <a:solidFill>
                  <a:srgbClr val="EA9813"/>
                </a:solidFill>
              </a:rPr>
              <a:t>Muhammad Amirul Hakimi bin  </a:t>
            </a:r>
            <a:r>
              <a:rPr lang="en-US" sz="1300" dirty="0" err="1">
                <a:solidFill>
                  <a:srgbClr val="EA9813"/>
                </a:solidFill>
              </a:rPr>
              <a:t>Zaprunnizam</a:t>
            </a:r>
            <a:br>
              <a:rPr lang="en-US" sz="1300" dirty="0">
                <a:solidFill>
                  <a:srgbClr val="EA9813"/>
                </a:solidFill>
              </a:rPr>
            </a:br>
            <a:r>
              <a:rPr lang="en-US" sz="1300" dirty="0">
                <a:solidFill>
                  <a:srgbClr val="EA9813"/>
                </a:solidFill>
              </a:rPr>
              <a:t>Muhammad Farid Izwan Bin Mohamad Shabri</a:t>
            </a:r>
            <a:br>
              <a:rPr lang="en-US" sz="1300" dirty="0">
                <a:solidFill>
                  <a:srgbClr val="EA9813"/>
                </a:solidFill>
              </a:rPr>
            </a:br>
            <a:r>
              <a:rPr lang="en-US" sz="1300" dirty="0">
                <a:solidFill>
                  <a:srgbClr val="EA9813"/>
                </a:solidFill>
              </a:rPr>
              <a:t>Muhammad Amjad Bin Abdul Malik</a:t>
            </a:r>
            <a:br>
              <a:rPr lang="en-US" sz="1300" dirty="0">
                <a:solidFill>
                  <a:srgbClr val="EA9813"/>
                </a:solidFill>
              </a:rPr>
            </a:br>
            <a:r>
              <a:rPr lang="en-US" sz="1300" dirty="0">
                <a:solidFill>
                  <a:srgbClr val="EA9813"/>
                </a:solidFill>
              </a:rPr>
              <a:t>Muhammad Iqbal Bin </a:t>
            </a:r>
            <a:r>
              <a:rPr lang="en-US" sz="1300" dirty="0" err="1">
                <a:solidFill>
                  <a:srgbClr val="EA9813"/>
                </a:solidFill>
              </a:rPr>
              <a:t>Mohd</a:t>
            </a:r>
            <a:r>
              <a:rPr lang="en-US" sz="1300" dirty="0">
                <a:solidFill>
                  <a:srgbClr val="EA9813"/>
                </a:solidFill>
              </a:rPr>
              <a:t> </a:t>
            </a:r>
            <a:r>
              <a:rPr lang="en-US" sz="1300" dirty="0" err="1">
                <a:solidFill>
                  <a:srgbClr val="EA9813"/>
                </a:solidFill>
              </a:rPr>
              <a:t>Fauzi</a:t>
            </a:r>
            <a:br>
              <a:rPr lang="en-US" sz="1300" dirty="0">
                <a:solidFill>
                  <a:srgbClr val="EA9813"/>
                </a:solidFill>
              </a:rPr>
            </a:br>
            <a:r>
              <a:rPr lang="en-US" sz="1300" dirty="0">
                <a:solidFill>
                  <a:srgbClr val="EA9813"/>
                </a:solidFill>
              </a:rPr>
              <a:t>Stephen Patrick</a:t>
            </a:r>
            <a:br>
              <a:rPr lang="en-US" sz="1300" dirty="0">
                <a:solidFill>
                  <a:srgbClr val="EA9813"/>
                </a:solidFill>
              </a:rPr>
            </a:br>
            <a:r>
              <a:rPr lang="en-US" sz="1300" dirty="0">
                <a:solidFill>
                  <a:srgbClr val="EA9813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F864B-4039-46A2-93F4-1ADA8F8CC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666" y="109794"/>
            <a:ext cx="10353762" cy="970450"/>
          </a:xfrm>
        </p:spPr>
        <p:txBody>
          <a:bodyPr/>
          <a:lstStyle/>
          <a:p>
            <a:r>
              <a:rPr lang="en-US" u="sng"/>
              <a:t>Class Diagram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9396E7A-2705-4FB2-A307-601BE9BBB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851" y="1081452"/>
            <a:ext cx="8462296" cy="558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0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044412-9A97-4A3C-93A8-FE49A5598C92}"/>
              </a:ext>
            </a:extLst>
          </p:cNvPr>
          <p:cNvSpPr/>
          <p:nvPr/>
        </p:nvSpPr>
        <p:spPr>
          <a:xfrm>
            <a:off x="78441" y="893744"/>
            <a:ext cx="4707466" cy="28592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77A41A-54D4-409E-9234-87F432FDFB94}"/>
              </a:ext>
            </a:extLst>
          </p:cNvPr>
          <p:cNvSpPr/>
          <p:nvPr/>
        </p:nvSpPr>
        <p:spPr>
          <a:xfrm>
            <a:off x="7178676" y="879476"/>
            <a:ext cx="3970866" cy="17064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E468C7-6D8F-4B05-A070-4B7DA767242A}"/>
              </a:ext>
            </a:extLst>
          </p:cNvPr>
          <p:cNvSpPr/>
          <p:nvPr/>
        </p:nvSpPr>
        <p:spPr>
          <a:xfrm>
            <a:off x="5845635" y="3070484"/>
            <a:ext cx="5317065" cy="36221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9A219-4BE4-4E14-8E66-15CDCBE5178E}"/>
              </a:ext>
            </a:extLst>
          </p:cNvPr>
          <p:cNvSpPr/>
          <p:nvPr/>
        </p:nvSpPr>
        <p:spPr>
          <a:xfrm>
            <a:off x="259291" y="4155452"/>
            <a:ext cx="4140200" cy="24976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E93F41-2C73-4BB2-83FC-7510B2915F20}"/>
              </a:ext>
            </a:extLst>
          </p:cNvPr>
          <p:cNvSpPr txBox="1"/>
          <p:nvPr/>
        </p:nvSpPr>
        <p:spPr>
          <a:xfrm>
            <a:off x="4234113" y="253717"/>
            <a:ext cx="3403600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STATE DIAGRAM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DD31F0-BC65-4677-BF5A-5D1386A85000}"/>
              </a:ext>
            </a:extLst>
          </p:cNvPr>
          <p:cNvSpPr txBox="1"/>
          <p:nvPr/>
        </p:nvSpPr>
        <p:spPr>
          <a:xfrm>
            <a:off x="78317" y="916516"/>
            <a:ext cx="2771422" cy="264687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                     Car Move</a:t>
            </a:r>
          </a:p>
          <a:p>
            <a:r>
              <a:rPr lang="en-US" sz="1400"/>
              <a:t>Entry/</a:t>
            </a:r>
            <a:r>
              <a:rPr lang="en-US" sz="1400" err="1"/>
              <a:t>green_car</a:t>
            </a:r>
            <a:r>
              <a:rPr lang="en-US" sz="1400"/>
              <a:t>=on</a:t>
            </a:r>
            <a:endParaRPr lang="en-US" sz="2000"/>
          </a:p>
          <a:p>
            <a:r>
              <a:rPr lang="en-US" sz="1400"/>
              <a:t>Entry/</a:t>
            </a:r>
            <a:r>
              <a:rPr lang="en-US" sz="1400" err="1"/>
              <a:t>red_pdstrn</a:t>
            </a:r>
            <a:r>
              <a:rPr lang="en-US" sz="1400"/>
              <a:t>=on</a:t>
            </a:r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2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92A20E-3B8E-4813-B4C1-211798BFD3A7}"/>
              </a:ext>
            </a:extLst>
          </p:cNvPr>
          <p:cNvSpPr/>
          <p:nvPr/>
        </p:nvSpPr>
        <p:spPr>
          <a:xfrm>
            <a:off x="256553" y="2215092"/>
            <a:ext cx="1721554" cy="121355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2E1B78-58AD-41FE-99BB-451216C6DD15}"/>
              </a:ext>
            </a:extLst>
          </p:cNvPr>
          <p:cNvSpPr txBox="1"/>
          <p:nvPr/>
        </p:nvSpPr>
        <p:spPr>
          <a:xfrm>
            <a:off x="166614" y="2297391"/>
            <a:ext cx="2108201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 </a:t>
            </a:r>
            <a:r>
              <a:rPr lang="en-US" sz="1200"/>
              <a:t>  Entry/</a:t>
            </a:r>
            <a:r>
              <a:rPr lang="en-US" sz="1200" err="1"/>
              <a:t>green_car</a:t>
            </a:r>
            <a:r>
              <a:rPr lang="en-US" sz="1200"/>
              <a:t>=on</a:t>
            </a:r>
          </a:p>
          <a:p>
            <a:r>
              <a:rPr lang="en-US" sz="1200"/>
              <a:t>   Entry/</a:t>
            </a:r>
            <a:r>
              <a:rPr lang="en-US" sz="1200" err="1"/>
              <a:t>red_pdstrn</a:t>
            </a:r>
            <a:r>
              <a:rPr lang="en-US" sz="1200"/>
              <a:t>=on</a:t>
            </a:r>
            <a:r>
              <a:rPr lang="en-US" sz="1400"/>
              <a:t> </a:t>
            </a:r>
          </a:p>
          <a:p>
            <a:endParaRPr lang="en-US" sz="1400"/>
          </a:p>
          <a:p>
            <a:endParaRPr lang="en-US" sz="1400"/>
          </a:p>
          <a:p>
            <a:r>
              <a:rPr lang="en-US" sz="1400"/>
              <a:t>   Do/ delay(1000)</a:t>
            </a:r>
          </a:p>
          <a:p>
            <a:r>
              <a:rPr lang="en-US" sz="1400"/>
              <a:t>    </a:t>
            </a:r>
          </a:p>
          <a:p>
            <a:endParaRPr lang="en-US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D68017-CF21-4FAF-8B2E-3E0A63F6B461}"/>
              </a:ext>
            </a:extLst>
          </p:cNvPr>
          <p:cNvSpPr txBox="1"/>
          <p:nvPr/>
        </p:nvSpPr>
        <p:spPr>
          <a:xfrm>
            <a:off x="79562" y="3430119"/>
            <a:ext cx="2743200" cy="307777"/>
          </a:xfrm>
          <a:prstGeom prst="rect">
            <a:avLst/>
          </a:prstGeom>
          <a:solidFill>
            <a:srgbClr val="00B05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/>
              <a:t>Exit/</a:t>
            </a:r>
            <a:r>
              <a:rPr lang="en-US" sz="1400" err="1"/>
              <a:t>green_car</a:t>
            </a:r>
            <a:r>
              <a:rPr lang="en-US" sz="1400"/>
              <a:t>=off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6C9F21-281A-44E3-85AC-CD7D0529D072}"/>
              </a:ext>
            </a:extLst>
          </p:cNvPr>
          <p:cNvSpPr txBox="1"/>
          <p:nvPr/>
        </p:nvSpPr>
        <p:spPr>
          <a:xfrm>
            <a:off x="8021308" y="87576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Car Ready To Stop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0DA3FA-A3CA-4BD4-8109-07F3DC0CF140}"/>
              </a:ext>
            </a:extLst>
          </p:cNvPr>
          <p:cNvSpPr txBox="1"/>
          <p:nvPr/>
        </p:nvSpPr>
        <p:spPr>
          <a:xfrm>
            <a:off x="7380194" y="1647857"/>
            <a:ext cx="272882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Entry/</a:t>
            </a:r>
            <a:r>
              <a:rPr lang="en-US" err="1"/>
              <a:t>yellow_car</a:t>
            </a:r>
            <a:r>
              <a:rPr lang="en-US"/>
              <a:t>=on</a:t>
            </a:r>
          </a:p>
          <a:p>
            <a:r>
              <a:rPr lang="en-US" err="1"/>
              <a:t>Entrty</a:t>
            </a:r>
            <a:r>
              <a:rPr lang="en-US"/>
              <a:t>/</a:t>
            </a:r>
            <a:r>
              <a:rPr lang="en-US" err="1"/>
              <a:t>yellow_car</a:t>
            </a:r>
            <a:r>
              <a:rPr lang="en-US"/>
              <a:t>=off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F41BEE-8021-43C6-86E6-D97527686B36}"/>
              </a:ext>
            </a:extLst>
          </p:cNvPr>
          <p:cNvSpPr txBox="1"/>
          <p:nvPr/>
        </p:nvSpPr>
        <p:spPr>
          <a:xfrm>
            <a:off x="1057275" y="449748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Car Ready To Move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88027B-0111-4B67-B31E-6628D4933CA5}"/>
              </a:ext>
            </a:extLst>
          </p:cNvPr>
          <p:cNvSpPr txBox="1"/>
          <p:nvPr/>
        </p:nvSpPr>
        <p:spPr>
          <a:xfrm>
            <a:off x="484877" y="5473819"/>
            <a:ext cx="268569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Entry/</a:t>
            </a:r>
            <a:r>
              <a:rPr lang="en-US" err="1"/>
              <a:t>yellow_car</a:t>
            </a:r>
            <a:r>
              <a:rPr lang="en-US"/>
              <a:t>=on</a:t>
            </a:r>
          </a:p>
          <a:p>
            <a:r>
              <a:rPr lang="en-US"/>
              <a:t>Exit/</a:t>
            </a:r>
            <a:r>
              <a:rPr lang="en-US" err="1"/>
              <a:t>yellow_car</a:t>
            </a:r>
            <a:r>
              <a:rPr lang="en-US"/>
              <a:t>=off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FF344-339B-4592-A444-41651C5C303D}"/>
              </a:ext>
            </a:extLst>
          </p:cNvPr>
          <p:cNvSpPr txBox="1"/>
          <p:nvPr/>
        </p:nvSpPr>
        <p:spPr>
          <a:xfrm>
            <a:off x="7643902" y="310065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        Car Stop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042E0C-54C0-43E4-BD95-6356D0B90C11}"/>
              </a:ext>
            </a:extLst>
          </p:cNvPr>
          <p:cNvSpPr txBox="1"/>
          <p:nvPr/>
        </p:nvSpPr>
        <p:spPr>
          <a:xfrm>
            <a:off x="5932098" y="3559834"/>
            <a:ext cx="274320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Entry/</a:t>
            </a:r>
            <a:r>
              <a:rPr lang="en-US" err="1"/>
              <a:t>red_car</a:t>
            </a:r>
            <a:r>
              <a:rPr lang="en-US"/>
              <a:t>=on</a:t>
            </a:r>
          </a:p>
          <a:p>
            <a:r>
              <a:rPr lang="en-US"/>
              <a:t>Entry/</a:t>
            </a:r>
            <a:r>
              <a:rPr lang="en-US" err="1"/>
              <a:t>green_pdstrn</a:t>
            </a:r>
            <a:r>
              <a:rPr lang="en-US"/>
              <a:t>=on</a:t>
            </a:r>
          </a:p>
          <a:p>
            <a:r>
              <a:rPr lang="en-US"/>
              <a:t>Delay(2000)</a:t>
            </a:r>
          </a:p>
          <a:p>
            <a:endParaRPr lang="en-US" sz="1200"/>
          </a:p>
          <a:p>
            <a:r>
              <a:rPr lang="en-US" sz="1200"/>
              <a:t>                     Bus button=1</a:t>
            </a:r>
            <a:endParaRPr lang="en-US"/>
          </a:p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9DD65E-1AEF-4D12-980C-4779A24BCF31}"/>
              </a:ext>
            </a:extLst>
          </p:cNvPr>
          <p:cNvSpPr/>
          <p:nvPr/>
        </p:nvSpPr>
        <p:spPr>
          <a:xfrm>
            <a:off x="5939826" y="4868713"/>
            <a:ext cx="2314753" cy="93452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62D654-B4B4-44D6-872F-B21BF5DB7E40}"/>
              </a:ext>
            </a:extLst>
          </p:cNvPr>
          <p:cNvSpPr/>
          <p:nvPr/>
        </p:nvSpPr>
        <p:spPr>
          <a:xfrm>
            <a:off x="8742510" y="4837789"/>
            <a:ext cx="2170982" cy="77637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7A2FA-9E8C-41EF-BDB3-26963C06E4D8}"/>
              </a:ext>
            </a:extLst>
          </p:cNvPr>
          <p:cNvSpPr/>
          <p:nvPr/>
        </p:nvSpPr>
        <p:spPr>
          <a:xfrm>
            <a:off x="8742510" y="5902982"/>
            <a:ext cx="2170982" cy="7763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76F82F-201E-4F9F-A39B-1169329698D2}"/>
              </a:ext>
            </a:extLst>
          </p:cNvPr>
          <p:cNvSpPr txBox="1"/>
          <p:nvPr/>
        </p:nvSpPr>
        <p:spPr>
          <a:xfrm>
            <a:off x="5956466" y="4879855"/>
            <a:ext cx="27432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Bus Ready to move</a:t>
            </a:r>
          </a:p>
          <a:p>
            <a:r>
              <a:rPr lang="en-US" sz="1400"/>
              <a:t>Entry/</a:t>
            </a:r>
            <a:r>
              <a:rPr lang="en-US" sz="1400" err="1"/>
              <a:t>yellow_car</a:t>
            </a:r>
            <a:r>
              <a:rPr lang="en-US" sz="1400"/>
              <a:t>=on</a:t>
            </a:r>
          </a:p>
          <a:p>
            <a:r>
              <a:rPr lang="en-US" sz="1400"/>
              <a:t>Entry/</a:t>
            </a:r>
            <a:r>
              <a:rPr lang="en-US" sz="1400" err="1"/>
              <a:t>red_pdstrn</a:t>
            </a:r>
            <a:r>
              <a:rPr lang="en-US" sz="1400"/>
              <a:t>=on</a:t>
            </a:r>
          </a:p>
          <a:p>
            <a:r>
              <a:rPr lang="en-US" sz="1400"/>
              <a:t>Exit/</a:t>
            </a:r>
            <a:r>
              <a:rPr lang="en-US" sz="1400" err="1"/>
              <a:t>yellow_car</a:t>
            </a:r>
            <a:r>
              <a:rPr lang="en-US" sz="1400"/>
              <a:t>=off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F87C64-0673-45D6-805A-06CF76248E34}"/>
              </a:ext>
            </a:extLst>
          </p:cNvPr>
          <p:cNvSpPr txBox="1"/>
          <p:nvPr/>
        </p:nvSpPr>
        <p:spPr>
          <a:xfrm>
            <a:off x="8850702" y="4744698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Bus move</a:t>
            </a:r>
          </a:p>
          <a:p>
            <a:r>
              <a:rPr lang="en-US" sz="1600"/>
              <a:t>Entry/</a:t>
            </a:r>
            <a:r>
              <a:rPr lang="en-US" sz="1600" err="1"/>
              <a:t>green_car</a:t>
            </a:r>
            <a:r>
              <a:rPr lang="en-US" sz="1600"/>
              <a:t>=on</a:t>
            </a:r>
          </a:p>
          <a:p>
            <a:r>
              <a:rPr lang="en-US" sz="1600"/>
              <a:t>Do/delay(10000)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A5B154-CD87-4C8C-96F1-8123D5BA7019}"/>
              </a:ext>
            </a:extLst>
          </p:cNvPr>
          <p:cNvSpPr txBox="1"/>
          <p:nvPr/>
        </p:nvSpPr>
        <p:spPr>
          <a:xfrm>
            <a:off x="8849803" y="5854027"/>
            <a:ext cx="274320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</a:t>
            </a:r>
            <a:r>
              <a:rPr lang="en-US" sz="1600"/>
              <a:t>us Ready To Stop</a:t>
            </a:r>
          </a:p>
          <a:p>
            <a:r>
              <a:rPr lang="en-US" sz="1600"/>
              <a:t>Entry/</a:t>
            </a:r>
            <a:r>
              <a:rPr lang="en-US" sz="1600" err="1"/>
              <a:t>yellow_car</a:t>
            </a:r>
            <a:r>
              <a:rPr lang="en-US" sz="1600"/>
              <a:t>=on</a:t>
            </a:r>
          </a:p>
          <a:p>
            <a:r>
              <a:rPr lang="en-US" sz="1600"/>
              <a:t>Exit/</a:t>
            </a:r>
            <a:r>
              <a:rPr lang="en-US" sz="1600" err="1"/>
              <a:t>yellow_car</a:t>
            </a:r>
            <a:endParaRPr lang="en-US" sz="160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EEDF7B5-77C2-4E99-98A8-5BEB6512DB03}"/>
              </a:ext>
            </a:extLst>
          </p:cNvPr>
          <p:cNvCxnSpPr/>
          <p:nvPr/>
        </p:nvCxnSpPr>
        <p:spPr>
          <a:xfrm flipV="1">
            <a:off x="4745131" y="1883151"/>
            <a:ext cx="2427194" cy="4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9D6B05B-C220-4679-A90A-75374E4BFB52}"/>
              </a:ext>
            </a:extLst>
          </p:cNvPr>
          <p:cNvCxnSpPr/>
          <p:nvPr/>
        </p:nvCxnSpPr>
        <p:spPr>
          <a:xfrm flipH="1" flipV="1">
            <a:off x="2272553" y="3740523"/>
            <a:ext cx="15687" cy="41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4A60008-32AD-4040-B05B-3C582E8D8CF8}"/>
              </a:ext>
            </a:extLst>
          </p:cNvPr>
          <p:cNvCxnSpPr/>
          <p:nvPr/>
        </p:nvCxnSpPr>
        <p:spPr>
          <a:xfrm flipH="1">
            <a:off x="9217399" y="2599204"/>
            <a:ext cx="4482" cy="466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EF82914-2C29-4D45-BDF3-E8FE8CEB3142}"/>
              </a:ext>
            </a:extLst>
          </p:cNvPr>
          <p:cNvCxnSpPr>
            <a:cxnSpLocks/>
          </p:cNvCxnSpPr>
          <p:nvPr/>
        </p:nvCxnSpPr>
        <p:spPr>
          <a:xfrm flipH="1">
            <a:off x="9766488" y="5479115"/>
            <a:ext cx="15687" cy="3541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6C9ABDF-93AA-4B43-9990-BA696098BE11}"/>
              </a:ext>
            </a:extLst>
          </p:cNvPr>
          <p:cNvCxnSpPr>
            <a:cxnSpLocks/>
          </p:cNvCxnSpPr>
          <p:nvPr/>
        </p:nvCxnSpPr>
        <p:spPr>
          <a:xfrm flipV="1">
            <a:off x="8174131" y="5155269"/>
            <a:ext cx="611842" cy="156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97A4FEE-4715-4AC5-AD98-87415E14D08F}"/>
              </a:ext>
            </a:extLst>
          </p:cNvPr>
          <p:cNvCxnSpPr>
            <a:cxnSpLocks/>
          </p:cNvCxnSpPr>
          <p:nvPr/>
        </p:nvCxnSpPr>
        <p:spPr>
          <a:xfrm flipH="1">
            <a:off x="4404472" y="5383865"/>
            <a:ext cx="1483658" cy="291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82181EFE-1E01-4D35-A313-B6786D96847E}"/>
              </a:ext>
            </a:extLst>
          </p:cNvPr>
          <p:cNvSpPr/>
          <p:nvPr/>
        </p:nvSpPr>
        <p:spPr>
          <a:xfrm>
            <a:off x="2026583" y="1701612"/>
            <a:ext cx="190501" cy="179295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0C91251-B6FC-4B72-84D6-C61D1A26BCA1}"/>
              </a:ext>
            </a:extLst>
          </p:cNvPr>
          <p:cNvCxnSpPr/>
          <p:nvPr/>
        </p:nvCxnSpPr>
        <p:spPr>
          <a:xfrm flipH="1">
            <a:off x="1689848" y="1918446"/>
            <a:ext cx="363069" cy="3316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21B90D97-39BA-444C-B05E-AC566B613F80}"/>
              </a:ext>
            </a:extLst>
          </p:cNvPr>
          <p:cNvSpPr/>
          <p:nvPr/>
        </p:nvSpPr>
        <p:spPr>
          <a:xfrm>
            <a:off x="7707965" y="4413435"/>
            <a:ext cx="190501" cy="179295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F5FBC18-48AE-46CE-A404-CEC5AB61FDDB}"/>
              </a:ext>
            </a:extLst>
          </p:cNvPr>
          <p:cNvCxnSpPr>
            <a:cxnSpLocks/>
          </p:cNvCxnSpPr>
          <p:nvPr/>
        </p:nvCxnSpPr>
        <p:spPr>
          <a:xfrm>
            <a:off x="7798734" y="4593850"/>
            <a:ext cx="17929" cy="2308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04DA59F-DCF7-4C53-8BD9-B79C92CD278C}"/>
              </a:ext>
            </a:extLst>
          </p:cNvPr>
          <p:cNvSpPr txBox="1"/>
          <p:nvPr/>
        </p:nvSpPr>
        <p:spPr>
          <a:xfrm>
            <a:off x="4364067" y="499667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Delay(10000)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3E2031F-24F7-4739-BCD7-8DADA7C7F06B}"/>
              </a:ext>
            </a:extLst>
          </p:cNvPr>
          <p:cNvSpPr txBox="1"/>
          <p:nvPr/>
        </p:nvSpPr>
        <p:spPr>
          <a:xfrm>
            <a:off x="7182029" y="2595652"/>
            <a:ext cx="24700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       Delay(10000)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AC07D5-432D-491F-A02D-091F8F309EDC}"/>
              </a:ext>
            </a:extLst>
          </p:cNvPr>
          <p:cNvSpPr txBox="1"/>
          <p:nvPr/>
        </p:nvSpPr>
        <p:spPr>
          <a:xfrm>
            <a:off x="4795388" y="1272935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pdstrn_button</a:t>
            </a:r>
            <a:r>
              <a:rPr lang="en-US"/>
              <a:t>:&amp;&amp;</a:t>
            </a:r>
          </a:p>
          <a:p>
            <a:pPr algn="l"/>
            <a:r>
              <a:rPr lang="en-US" sz="1600"/>
              <a:t>Delay(10000/)</a:t>
            </a:r>
          </a:p>
          <a:p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EC58BB2-8141-4B20-9666-1BF8F0629DD3}"/>
              </a:ext>
            </a:extLst>
          </p:cNvPr>
          <p:cNvSpPr txBox="1"/>
          <p:nvPr/>
        </p:nvSpPr>
        <p:spPr>
          <a:xfrm>
            <a:off x="2165337" y="1687289"/>
            <a:ext cx="272882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err="1"/>
              <a:t>bus_button</a:t>
            </a:r>
            <a:r>
              <a:rPr lang="en-US" sz="1200"/>
              <a:t>=1</a:t>
            </a:r>
          </a:p>
        </p:txBody>
      </p:sp>
    </p:spTree>
    <p:extLst>
      <p:ext uri="{BB962C8B-B14F-4D97-AF65-F5344CB8AC3E}">
        <p14:creationId xmlns:p14="http://schemas.microsoft.com/office/powerpoint/2010/main" val="1473232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B48B9-3CF7-429D-A657-8D33712BC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Coding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BAD6616-41FE-46E0-9709-61844EA3B5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9768" y="1717386"/>
            <a:ext cx="2508230" cy="2546271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EC40FD11-90CD-41A2-8808-C5A724A02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049" y="1716147"/>
            <a:ext cx="5981110" cy="216013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CD75B64D-BF89-4F7D-AE54-0419F69FE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3888" y="3870602"/>
            <a:ext cx="5986130" cy="968633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AB8C22D1-20D0-4E9C-BFCA-AF0BA29EA0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3888" y="4766136"/>
            <a:ext cx="3203945" cy="156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242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D6B90-6B49-457B-A17F-8FCA3DBC0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Coding</a:t>
            </a:r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57B776F1-90B9-41C2-A895-F73F85561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935" y="1710999"/>
            <a:ext cx="3895060" cy="4499258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EAE075FA-916A-40BF-B5B8-003A25484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702" y="1675254"/>
            <a:ext cx="6039292" cy="3277117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C14312DF-EF9D-43AE-9BF5-B566AF5ED8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0702" y="4955949"/>
            <a:ext cx="6039293" cy="107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693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9D913-B49C-4DE7-BD7B-E2ABC2E3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Coding</a:t>
            </a:r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4684C647-4F19-4553-B741-112FE3F7B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456" y="1415902"/>
            <a:ext cx="3368716" cy="5213497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45E1A4A2-DA28-499B-84DA-B4278C543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237" y="1492545"/>
            <a:ext cx="3531781" cy="251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439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F4538-A939-4452-B475-332F44BC6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911" y="264042"/>
            <a:ext cx="10353762" cy="970450"/>
          </a:xfrm>
        </p:spPr>
        <p:txBody>
          <a:bodyPr>
            <a:normAutofit/>
          </a:bodyPr>
          <a:lstStyle/>
          <a:p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REAL VIEW OF CIRCUIT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4AFD46C-F221-43EF-B008-F2FE8FB420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321"/>
          <a:stretch/>
        </p:blipFill>
        <p:spPr>
          <a:xfrm>
            <a:off x="1691932" y="1227404"/>
            <a:ext cx="8505090" cy="4873839"/>
          </a:xfrm>
        </p:spPr>
      </p:pic>
    </p:spTree>
    <p:extLst>
      <p:ext uri="{BB962C8B-B14F-4D97-AF65-F5344CB8AC3E}">
        <p14:creationId xmlns:p14="http://schemas.microsoft.com/office/powerpoint/2010/main" val="1267369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67465-8F6A-4B41-A9E0-26BEB68AF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THANK YOU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6E93C-E6B6-4359-9011-3559261DE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987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73745A54E1F940816A7DA2A8D1DDBD" ma:contentTypeVersion="2" ma:contentTypeDescription="Create a new document." ma:contentTypeScope="" ma:versionID="84b7a6704b22df89a7c9e55e2653863b">
  <xsd:schema xmlns:xsd="http://www.w3.org/2001/XMLSchema" xmlns:xs="http://www.w3.org/2001/XMLSchema" xmlns:p="http://schemas.microsoft.com/office/2006/metadata/properties" xmlns:ns2="e0689a4a-487c-484b-bb27-80183cfbfa40" targetNamespace="http://schemas.microsoft.com/office/2006/metadata/properties" ma:root="true" ma:fieldsID="31532077622de2acde8666fafb6fa5ef" ns2:_="">
    <xsd:import namespace="e0689a4a-487c-484b-bb27-80183cfbfa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89a4a-487c-484b-bb27-80183cfbfa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C65A8F5-1FA2-43C9-A06A-AAACAD7AEB36}">
  <ds:schemaRefs>
    <ds:schemaRef ds:uri="e0689a4a-487c-484b-bb27-80183cfbfa4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A93A75D-CBE9-49A9-B3DD-91614F749AC3}">
  <ds:schemaRefs>
    <ds:schemaRef ds:uri="e0689a4a-487c-484b-bb27-80183cfbfa4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6B8BC23-5248-44F8-99D8-B240F62E2EE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299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Calisto MT</vt:lpstr>
      <vt:lpstr>Wingdings 2</vt:lpstr>
      <vt:lpstr>Slate</vt:lpstr>
      <vt:lpstr>TRAFFIC LIGHT SYSTEM</vt:lpstr>
      <vt:lpstr>Class Diagram</vt:lpstr>
      <vt:lpstr>PowerPoint Presentation</vt:lpstr>
      <vt:lpstr>Coding</vt:lpstr>
      <vt:lpstr>Coding</vt:lpstr>
      <vt:lpstr>Coding</vt:lpstr>
      <vt:lpstr>REAL VIEW OF CIRCUIT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LIGHT SYSTEM</dc:title>
  <dc:creator>Muhammad Farid Izwan</dc:creator>
  <cp:lastModifiedBy>Muhammad Farid Izwan</cp:lastModifiedBy>
  <cp:revision>66</cp:revision>
  <dcterms:created xsi:type="dcterms:W3CDTF">2020-10-31T22:00:41Z</dcterms:created>
  <dcterms:modified xsi:type="dcterms:W3CDTF">2020-11-08T22:29:07Z</dcterms:modified>
</cp:coreProperties>
</file>