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1" r:id="rId8"/>
    <p:sldId id="269" r:id="rId9"/>
    <p:sldId id="270" r:id="rId10"/>
    <p:sldId id="259" r:id="rId11"/>
    <p:sldId id="261" r:id="rId12"/>
    <p:sldId id="263" r:id="rId13"/>
    <p:sldId id="264" r:id="rId14"/>
    <p:sldId id="265" r:id="rId15"/>
    <p:sldId id="266" r:id="rId16"/>
    <p:sldId id="262" r:id="rId17"/>
    <p:sldId id="268" r:id="rId18"/>
    <p:sldId id="274" r:id="rId19"/>
    <p:sldId id="273" r:id="rId20"/>
    <p:sldId id="272"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48FCA-F13E-4393-BADC-7F92F2760DF7}" v="165" dt="2020-11-14T21:28:40.674"/>
    <p1510:client id="{0CB8D9DD-B61C-4055-B08C-6D3F4A8D1894}" v="1746" dt="2020-11-09T11:53:43.639"/>
    <p1510:client id="{1863A94E-D968-4E03-8CAD-BD4F57D9AD40}" v="37" dt="2020-11-15T21:47:17.601"/>
    <p1510:client id="{57855ED1-304F-47EC-8F68-FD5F99D06C1A}" v="1" dt="2020-11-09T11:10:02.219"/>
    <p1510:client id="{77EB9E74-2D87-4840-9454-4F905E3AAF28}" v="837" dt="2020-11-14T21:38:39.424"/>
    <p1510:client id="{A45BC2D6-215D-4763-AF01-0001F0DF5664}" v="611" dt="2020-11-09T11:50:14.239"/>
    <p1510:client id="{F8A027CE-451A-4A10-9750-6F0BD4CB3137}" v="772" dt="2020-11-09T11:36:16.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qbal271199" userId="S::iqbal271199_gmail.com#ext#@ohana042.onmicrosoft.com::ff1f0750-a359-4b14-8c61-6b0e7f3ffc88" providerId="AD" clId="Web-{F8A027CE-451A-4A10-9750-6F0BD4CB3137}"/>
    <pc:docChg chg="addSld modSld">
      <pc:chgData name="iqbal271199" userId="S::iqbal271199_gmail.com#ext#@ohana042.onmicrosoft.com::ff1f0750-a359-4b14-8c61-6b0e7f3ffc88" providerId="AD" clId="Web-{F8A027CE-451A-4A10-9750-6F0BD4CB3137}" dt="2020-11-09T11:36:15.982" v="768" actId="20577"/>
      <pc:docMkLst>
        <pc:docMk/>
      </pc:docMkLst>
      <pc:sldChg chg="modSp">
        <pc:chgData name="iqbal271199" userId="S::iqbal271199_gmail.com#ext#@ohana042.onmicrosoft.com::ff1f0750-a359-4b14-8c61-6b0e7f3ffc88" providerId="AD" clId="Web-{F8A027CE-451A-4A10-9750-6F0BD4CB3137}" dt="2020-11-09T11:18:15.445" v="54" actId="20577"/>
        <pc:sldMkLst>
          <pc:docMk/>
          <pc:sldMk cId="3386297628" sldId="257"/>
        </pc:sldMkLst>
        <pc:spChg chg="mod">
          <ac:chgData name="iqbal271199" userId="S::iqbal271199_gmail.com#ext#@ohana042.onmicrosoft.com::ff1f0750-a359-4b14-8c61-6b0e7f3ffc88" providerId="AD" clId="Web-{F8A027CE-451A-4A10-9750-6F0BD4CB3137}" dt="2020-11-09T11:18:15.445" v="54" actId="20577"/>
          <ac:spMkLst>
            <pc:docMk/>
            <pc:sldMk cId="3386297628" sldId="257"/>
            <ac:spMk id="3" creationId="{E3E54399-5743-48EA-88E2-FB8D34A09113}"/>
          </ac:spMkLst>
        </pc:spChg>
      </pc:sldChg>
      <pc:sldChg chg="new">
        <pc:chgData name="iqbal271199" userId="S::iqbal271199_gmail.com#ext#@ohana042.onmicrosoft.com::ff1f0750-a359-4b14-8c61-6b0e7f3ffc88" providerId="AD" clId="Web-{F8A027CE-451A-4A10-9750-6F0BD4CB3137}" dt="2020-11-09T11:19:28.883" v="56"/>
        <pc:sldMkLst>
          <pc:docMk/>
          <pc:sldMk cId="2631958322" sldId="260"/>
        </pc:sldMkLst>
      </pc:sldChg>
      <pc:sldChg chg="addSp modSp new mod modClrScheme chgLayout">
        <pc:chgData name="iqbal271199" userId="S::iqbal271199_gmail.com#ext#@ohana042.onmicrosoft.com::ff1f0750-a359-4b14-8c61-6b0e7f3ffc88" providerId="AD" clId="Web-{F8A027CE-451A-4A10-9750-6F0BD4CB3137}" dt="2020-11-09T11:36:14.779" v="767" actId="20577"/>
        <pc:sldMkLst>
          <pc:docMk/>
          <pc:sldMk cId="1021072221" sldId="262"/>
        </pc:sldMkLst>
        <pc:spChg chg="mod ord">
          <ac:chgData name="iqbal271199" userId="S::iqbal271199_gmail.com#ext#@ohana042.onmicrosoft.com::ff1f0750-a359-4b14-8c61-6b0e7f3ffc88" providerId="AD" clId="Web-{F8A027CE-451A-4A10-9750-6F0BD4CB3137}" dt="2020-11-09T11:27:29.167" v="393"/>
          <ac:spMkLst>
            <pc:docMk/>
            <pc:sldMk cId="1021072221" sldId="262"/>
            <ac:spMk id="2" creationId="{8BBA62F3-769B-4F57-905C-CDB54271D8D7}"/>
          </ac:spMkLst>
        </pc:spChg>
        <pc:spChg chg="mod ord">
          <ac:chgData name="iqbal271199" userId="S::iqbal271199_gmail.com#ext#@ohana042.onmicrosoft.com::ff1f0750-a359-4b14-8c61-6b0e7f3ffc88" providerId="AD" clId="Web-{F8A027CE-451A-4A10-9750-6F0BD4CB3137}" dt="2020-11-09T11:36:14.779" v="767" actId="20577"/>
          <ac:spMkLst>
            <pc:docMk/>
            <pc:sldMk cId="1021072221" sldId="262"/>
            <ac:spMk id="3" creationId="{02060835-F2DD-427F-81FC-5144C2FE311E}"/>
          </ac:spMkLst>
        </pc:spChg>
        <pc:spChg chg="add mod ord">
          <ac:chgData name="iqbal271199" userId="S::iqbal271199_gmail.com#ext#@ohana042.onmicrosoft.com::ff1f0750-a359-4b14-8c61-6b0e7f3ffc88" providerId="AD" clId="Web-{F8A027CE-451A-4A10-9750-6F0BD4CB3137}" dt="2020-11-09T11:36:14.779" v="767" actId="20577"/>
          <ac:spMkLst>
            <pc:docMk/>
            <pc:sldMk cId="1021072221" sldId="262"/>
            <ac:spMk id="4" creationId="{B3BC8ED0-3BCC-4C20-BF8E-849C4093854B}"/>
          </ac:spMkLst>
        </pc:spChg>
      </pc:sldChg>
    </pc:docChg>
  </pc:docChgLst>
  <pc:docChgLst>
    <pc:chgData name="iqbal271199" userId="S::iqbal271199_gmail.com#ext#@ohana042.onmicrosoft.com::ff1f0750-a359-4b14-8c61-6b0e7f3ffc88" providerId="AD" clId="Web-{06948FCA-F13E-4393-BADC-7F92F2760DF7}"/>
    <pc:docChg chg="addSld modSld sldOrd">
      <pc:chgData name="iqbal271199" userId="S::iqbal271199_gmail.com#ext#@ohana042.onmicrosoft.com::ff1f0750-a359-4b14-8c61-6b0e7f3ffc88" providerId="AD" clId="Web-{06948FCA-F13E-4393-BADC-7F92F2760DF7}" dt="2020-11-14T21:28:40.674" v="164" actId="20577"/>
      <pc:docMkLst>
        <pc:docMk/>
      </pc:docMkLst>
      <pc:sldChg chg="modSp">
        <pc:chgData name="iqbal271199" userId="S::iqbal271199_gmail.com#ext#@ohana042.onmicrosoft.com::ff1f0750-a359-4b14-8c61-6b0e7f3ffc88" providerId="AD" clId="Web-{06948FCA-F13E-4393-BADC-7F92F2760DF7}" dt="2020-11-14T20:39:09.684" v="31" actId="20577"/>
        <pc:sldMkLst>
          <pc:docMk/>
          <pc:sldMk cId="1481446597" sldId="264"/>
        </pc:sldMkLst>
        <pc:spChg chg="mod">
          <ac:chgData name="iqbal271199" userId="S::iqbal271199_gmail.com#ext#@ohana042.onmicrosoft.com::ff1f0750-a359-4b14-8c61-6b0e7f3ffc88" providerId="AD" clId="Web-{06948FCA-F13E-4393-BADC-7F92F2760DF7}" dt="2020-11-14T20:39:09.684" v="31" actId="20577"/>
          <ac:spMkLst>
            <pc:docMk/>
            <pc:sldMk cId="1481446597" sldId="264"/>
            <ac:spMk id="3" creationId="{12AD7991-9F64-484E-8D68-4C4F288E1E4A}"/>
          </ac:spMkLst>
        </pc:spChg>
      </pc:sldChg>
      <pc:sldChg chg="addSp delSp modSp new ord">
        <pc:chgData name="iqbal271199" userId="S::iqbal271199_gmail.com#ext#@ohana042.onmicrosoft.com::ff1f0750-a359-4b14-8c61-6b0e7f3ffc88" providerId="AD" clId="Web-{06948FCA-F13E-4393-BADC-7F92F2760DF7}" dt="2020-11-14T21:05:08.520" v="83" actId="1076"/>
        <pc:sldMkLst>
          <pc:docMk/>
          <pc:sldMk cId="667508221" sldId="268"/>
        </pc:sldMkLst>
        <pc:spChg chg="mod">
          <ac:chgData name="iqbal271199" userId="S::iqbal271199_gmail.com#ext#@ohana042.onmicrosoft.com::ff1f0750-a359-4b14-8c61-6b0e7f3ffc88" providerId="AD" clId="Web-{06948FCA-F13E-4393-BADC-7F92F2760DF7}" dt="2020-11-14T21:04:46.363" v="76" actId="20577"/>
          <ac:spMkLst>
            <pc:docMk/>
            <pc:sldMk cId="667508221" sldId="268"/>
            <ac:spMk id="2" creationId="{9337E2D6-97DB-4676-A02D-80DD166FBE23}"/>
          </ac:spMkLst>
        </pc:spChg>
        <pc:spChg chg="del">
          <ac:chgData name="iqbal271199" userId="S::iqbal271199_gmail.com#ext#@ohana042.onmicrosoft.com::ff1f0750-a359-4b14-8c61-6b0e7f3ffc88" providerId="AD" clId="Web-{06948FCA-F13E-4393-BADC-7F92F2760DF7}" dt="2020-11-14T21:04:58.145" v="80"/>
          <ac:spMkLst>
            <pc:docMk/>
            <pc:sldMk cId="667508221" sldId="268"/>
            <ac:spMk id="3" creationId="{CC11A53B-AB05-4F6D-AE01-6F87B0E12AA6}"/>
          </ac:spMkLst>
        </pc:spChg>
        <pc:picChg chg="add mod ord">
          <ac:chgData name="iqbal271199" userId="S::iqbal271199_gmail.com#ext#@ohana042.onmicrosoft.com::ff1f0750-a359-4b14-8c61-6b0e7f3ffc88" providerId="AD" clId="Web-{06948FCA-F13E-4393-BADC-7F92F2760DF7}" dt="2020-11-14T21:05:08.520" v="83" actId="1076"/>
          <ac:picMkLst>
            <pc:docMk/>
            <pc:sldMk cId="667508221" sldId="268"/>
            <ac:picMk id="4" creationId="{86380558-1097-4A1B-9FAF-3D26CBDB6FF4}"/>
          </ac:picMkLst>
        </pc:picChg>
      </pc:sldChg>
      <pc:sldChg chg="modSp new">
        <pc:chgData name="iqbal271199" userId="S::iqbal271199_gmail.com#ext#@ohana042.onmicrosoft.com::ff1f0750-a359-4b14-8c61-6b0e7f3ffc88" providerId="AD" clId="Web-{06948FCA-F13E-4393-BADC-7F92F2760DF7}" dt="2020-11-14T21:28:40.674" v="163" actId="20577"/>
        <pc:sldMkLst>
          <pc:docMk/>
          <pc:sldMk cId="3475307732" sldId="269"/>
        </pc:sldMkLst>
        <pc:spChg chg="mod">
          <ac:chgData name="iqbal271199" userId="S::iqbal271199_gmail.com#ext#@ohana042.onmicrosoft.com::ff1f0750-a359-4b14-8c61-6b0e7f3ffc88" providerId="AD" clId="Web-{06948FCA-F13E-4393-BADC-7F92F2760DF7}" dt="2020-11-14T21:28:30.080" v="142" actId="20577"/>
          <ac:spMkLst>
            <pc:docMk/>
            <pc:sldMk cId="3475307732" sldId="269"/>
            <ac:spMk id="2" creationId="{AB7CC26D-C128-47D6-B772-EFF0A7923E64}"/>
          </ac:spMkLst>
        </pc:spChg>
        <pc:spChg chg="mod">
          <ac:chgData name="iqbal271199" userId="S::iqbal271199_gmail.com#ext#@ohana042.onmicrosoft.com::ff1f0750-a359-4b14-8c61-6b0e7f3ffc88" providerId="AD" clId="Web-{06948FCA-F13E-4393-BADC-7F92F2760DF7}" dt="2020-11-14T21:28:40.674" v="163" actId="20577"/>
          <ac:spMkLst>
            <pc:docMk/>
            <pc:sldMk cId="3475307732" sldId="269"/>
            <ac:spMk id="3" creationId="{BC4F96BC-6C6D-496B-B1E5-9B11CB596026}"/>
          </ac:spMkLst>
        </pc:spChg>
      </pc:sldChg>
      <pc:sldChg chg="modSp new">
        <pc:chgData name="iqbal271199" userId="S::iqbal271199_gmail.com#ext#@ohana042.onmicrosoft.com::ff1f0750-a359-4b14-8c61-6b0e7f3ffc88" providerId="AD" clId="Web-{06948FCA-F13E-4393-BADC-7F92F2760DF7}" dt="2020-11-14T21:28:18.454" v="136" actId="20577"/>
        <pc:sldMkLst>
          <pc:docMk/>
          <pc:sldMk cId="2666737177" sldId="270"/>
        </pc:sldMkLst>
        <pc:spChg chg="mod">
          <ac:chgData name="iqbal271199" userId="S::iqbal271199_gmail.com#ext#@ohana042.onmicrosoft.com::ff1f0750-a359-4b14-8c61-6b0e7f3ffc88" providerId="AD" clId="Web-{06948FCA-F13E-4393-BADC-7F92F2760DF7}" dt="2020-11-14T21:28:18.454" v="136" actId="20577"/>
          <ac:spMkLst>
            <pc:docMk/>
            <pc:sldMk cId="2666737177" sldId="270"/>
            <ac:spMk id="2" creationId="{045D07D5-52C4-43B7-8E64-8EF811864743}"/>
          </ac:spMkLst>
        </pc:spChg>
        <pc:spChg chg="mod">
          <ac:chgData name="iqbal271199" userId="S::iqbal271199_gmail.com#ext#@ohana042.onmicrosoft.com::ff1f0750-a359-4b14-8c61-6b0e7f3ffc88" providerId="AD" clId="Web-{06948FCA-F13E-4393-BADC-7F92F2760DF7}" dt="2020-11-14T21:28:17.798" v="134" actId="20577"/>
          <ac:spMkLst>
            <pc:docMk/>
            <pc:sldMk cId="2666737177" sldId="270"/>
            <ac:spMk id="3" creationId="{A39AA124-4F2C-4887-8872-B63A7D9F9C7E}"/>
          </ac:spMkLst>
        </pc:spChg>
      </pc:sldChg>
    </pc:docChg>
  </pc:docChgLst>
  <pc:docChgLst>
    <pc:chgData name="muhammadalfarouk" userId="S::muhammadalfarouk_gmail.com#ext#@ohana042.onmicrosoft.com::5292c31f-a7fd-45dd-94dd-dbfc7faa15e4" providerId="AD" clId="Web-{1863A94E-D968-4E03-8CAD-BD4F57D9AD40}"/>
    <pc:docChg chg="addSld modSld">
      <pc:chgData name="muhammadalfarouk" userId="S::muhammadalfarouk_gmail.com#ext#@ohana042.onmicrosoft.com::5292c31f-a7fd-45dd-94dd-dbfc7faa15e4" providerId="AD" clId="Web-{1863A94E-D968-4E03-8CAD-BD4F57D9AD40}" dt="2020-11-15T21:47:17.601" v="36" actId="14100"/>
      <pc:docMkLst>
        <pc:docMk/>
      </pc:docMkLst>
      <pc:sldChg chg="delSp modSp new">
        <pc:chgData name="muhammadalfarouk" userId="S::muhammadalfarouk_gmail.com#ext#@ohana042.onmicrosoft.com::5292c31f-a7fd-45dd-94dd-dbfc7faa15e4" providerId="AD" clId="Web-{1863A94E-D968-4E03-8CAD-BD4F57D9AD40}" dt="2020-11-15T21:47:17.601" v="36" actId="14100"/>
        <pc:sldMkLst>
          <pc:docMk/>
          <pc:sldMk cId="1672158279" sldId="272"/>
        </pc:sldMkLst>
        <pc:spChg chg="mod">
          <ac:chgData name="muhammadalfarouk" userId="S::muhammadalfarouk_gmail.com#ext#@ohana042.onmicrosoft.com::5292c31f-a7fd-45dd-94dd-dbfc7faa15e4" providerId="AD" clId="Web-{1863A94E-D968-4E03-8CAD-BD4F57D9AD40}" dt="2020-11-15T21:47:17.601" v="36" actId="14100"/>
          <ac:spMkLst>
            <pc:docMk/>
            <pc:sldMk cId="1672158279" sldId="272"/>
            <ac:spMk id="2" creationId="{1FC7EFA3-09B0-451B-A042-ABB6C2D88D53}"/>
          </ac:spMkLst>
        </pc:spChg>
        <pc:spChg chg="del">
          <ac:chgData name="muhammadalfarouk" userId="S::muhammadalfarouk_gmail.com#ext#@ohana042.onmicrosoft.com::5292c31f-a7fd-45dd-94dd-dbfc7faa15e4" providerId="AD" clId="Web-{1863A94E-D968-4E03-8CAD-BD4F57D9AD40}" dt="2020-11-15T21:47:01.851" v="26"/>
          <ac:spMkLst>
            <pc:docMk/>
            <pc:sldMk cId="1672158279" sldId="272"/>
            <ac:spMk id="3" creationId="{F799FD64-E948-412B-95E9-DB356E201A45}"/>
          </ac:spMkLst>
        </pc:spChg>
      </pc:sldChg>
    </pc:docChg>
  </pc:docChgLst>
  <pc:docChgLst>
    <pc:chgData name="iqbal271199" userId="S::iqbal271199_gmail.com#ext#@ohana042.onmicrosoft.com::ff1f0750-a359-4b14-8c61-6b0e7f3ffc88" providerId="AD" clId="Web-{57855ED1-304F-47EC-8F68-FD5F99D06C1A}"/>
    <pc:docChg chg="modSld">
      <pc:chgData name="iqbal271199" userId="S::iqbal271199_gmail.com#ext#@ohana042.onmicrosoft.com::ff1f0750-a359-4b14-8c61-6b0e7f3ffc88" providerId="AD" clId="Web-{57855ED1-304F-47EC-8F68-FD5F99D06C1A}" dt="2020-11-09T11:10:02.219" v="0" actId="1076"/>
      <pc:docMkLst>
        <pc:docMk/>
      </pc:docMkLst>
      <pc:sldChg chg="modSp">
        <pc:chgData name="iqbal271199" userId="S::iqbal271199_gmail.com#ext#@ohana042.onmicrosoft.com::ff1f0750-a359-4b14-8c61-6b0e7f3ffc88" providerId="AD" clId="Web-{57855ED1-304F-47EC-8F68-FD5F99D06C1A}" dt="2020-11-09T11:10:02.219" v="0" actId="1076"/>
        <pc:sldMkLst>
          <pc:docMk/>
          <pc:sldMk cId="109857222" sldId="256"/>
        </pc:sldMkLst>
        <pc:spChg chg="mod">
          <ac:chgData name="iqbal271199" userId="S::iqbal271199_gmail.com#ext#@ohana042.onmicrosoft.com::ff1f0750-a359-4b14-8c61-6b0e7f3ffc88" providerId="AD" clId="Web-{57855ED1-304F-47EC-8F68-FD5F99D06C1A}" dt="2020-11-09T11:10:02.219" v="0" actId="1076"/>
          <ac:spMkLst>
            <pc:docMk/>
            <pc:sldMk cId="109857222" sldId="256"/>
            <ac:spMk id="2" creationId="{00000000-0000-0000-0000-000000000000}"/>
          </ac:spMkLst>
        </pc:spChg>
      </pc:sldChg>
    </pc:docChg>
  </pc:docChgLst>
  <pc:docChgLst>
    <pc:chgData name="muhammadalfarouk" userId="S::muhammadalfarouk_gmail.com#ext#@ohana042.onmicrosoft.com::5292c31f-a7fd-45dd-94dd-dbfc7faa15e4" providerId="AD" clId="Web-{77EB9E74-2D87-4840-9454-4F905E3AAF28}"/>
    <pc:docChg chg="addSld modSld sldOrd">
      <pc:chgData name="muhammadalfarouk" userId="S::muhammadalfarouk_gmail.com#ext#@ohana042.onmicrosoft.com::5292c31f-a7fd-45dd-94dd-dbfc7faa15e4" providerId="AD" clId="Web-{77EB9E74-2D87-4840-9454-4F905E3AAF28}" dt="2020-11-14T21:38:39.424" v="834" actId="1076"/>
      <pc:docMkLst>
        <pc:docMk/>
      </pc:docMkLst>
      <pc:sldChg chg="modSp">
        <pc:chgData name="muhammadalfarouk" userId="S::muhammadalfarouk_gmail.com#ext#@ohana042.onmicrosoft.com::5292c31f-a7fd-45dd-94dd-dbfc7faa15e4" providerId="AD" clId="Web-{77EB9E74-2D87-4840-9454-4F905E3AAF28}" dt="2020-11-14T21:18:09.806" v="176" actId="20577"/>
        <pc:sldMkLst>
          <pc:docMk/>
          <pc:sldMk cId="3812579951" sldId="266"/>
        </pc:sldMkLst>
        <pc:spChg chg="mod">
          <ac:chgData name="muhammadalfarouk" userId="S::muhammadalfarouk_gmail.com#ext#@ohana042.onmicrosoft.com::5292c31f-a7fd-45dd-94dd-dbfc7faa15e4" providerId="AD" clId="Web-{77EB9E74-2D87-4840-9454-4F905E3AAF28}" dt="2020-11-14T21:18:09.806" v="176" actId="20577"/>
          <ac:spMkLst>
            <pc:docMk/>
            <pc:sldMk cId="3812579951" sldId="266"/>
            <ac:spMk id="3" creationId="{0F290852-1B79-43FD-A22B-7BAA7B829BE0}"/>
          </ac:spMkLst>
        </pc:spChg>
      </pc:sldChg>
      <pc:sldChg chg="modSp new ord">
        <pc:chgData name="muhammadalfarouk" userId="S::muhammadalfarouk_gmail.com#ext#@ohana042.onmicrosoft.com::5292c31f-a7fd-45dd-94dd-dbfc7faa15e4" providerId="AD" clId="Web-{77EB9E74-2D87-4840-9454-4F905E3AAF28}" dt="2020-11-14T21:13:13.779" v="61" actId="20577"/>
        <pc:sldMkLst>
          <pc:docMk/>
          <pc:sldMk cId="960431888" sldId="267"/>
        </pc:sldMkLst>
        <pc:spChg chg="mod">
          <ac:chgData name="muhammadalfarouk" userId="S::muhammadalfarouk_gmail.com#ext#@ohana042.onmicrosoft.com::5292c31f-a7fd-45dd-94dd-dbfc7faa15e4" providerId="AD" clId="Web-{77EB9E74-2D87-4840-9454-4F905E3AAF28}" dt="2020-11-14T20:42:40.915" v="25" actId="20577"/>
          <ac:spMkLst>
            <pc:docMk/>
            <pc:sldMk cId="960431888" sldId="267"/>
            <ac:spMk id="2" creationId="{9DDA0337-B6F7-4802-8511-083EA482885A}"/>
          </ac:spMkLst>
        </pc:spChg>
        <pc:spChg chg="mod">
          <ac:chgData name="muhammadalfarouk" userId="S::muhammadalfarouk_gmail.com#ext#@ohana042.onmicrosoft.com::5292c31f-a7fd-45dd-94dd-dbfc7faa15e4" providerId="AD" clId="Web-{77EB9E74-2D87-4840-9454-4F905E3AAF28}" dt="2020-11-14T21:13:13.779" v="61" actId="20577"/>
          <ac:spMkLst>
            <pc:docMk/>
            <pc:sldMk cId="960431888" sldId="267"/>
            <ac:spMk id="3" creationId="{21F6BFC5-FBAF-4A76-8E61-403D76F9F2A8}"/>
          </ac:spMkLst>
        </pc:spChg>
      </pc:sldChg>
      <pc:sldChg chg="addSp delSp modSp add replId">
        <pc:chgData name="muhammadalfarouk" userId="S::muhammadalfarouk_gmail.com#ext#@ohana042.onmicrosoft.com::5292c31f-a7fd-45dd-94dd-dbfc7faa15e4" providerId="AD" clId="Web-{77EB9E74-2D87-4840-9454-4F905E3AAF28}" dt="2020-11-14T21:38:39.424" v="834" actId="1076"/>
        <pc:sldMkLst>
          <pc:docMk/>
          <pc:sldMk cId="3579114831" sldId="271"/>
        </pc:sldMkLst>
        <pc:spChg chg="add mod">
          <ac:chgData name="muhammadalfarouk" userId="S::muhammadalfarouk_gmail.com#ext#@ohana042.onmicrosoft.com::5292c31f-a7fd-45dd-94dd-dbfc7faa15e4" providerId="AD" clId="Web-{77EB9E74-2D87-4840-9454-4F905E3AAF28}" dt="2020-11-14T21:38:39.424" v="834" actId="1076"/>
          <ac:spMkLst>
            <pc:docMk/>
            <pc:sldMk cId="3579114831" sldId="271"/>
            <ac:spMk id="5" creationId="{C71B5873-35FC-4E9A-ADBF-94B74C44E532}"/>
          </ac:spMkLst>
        </pc:spChg>
        <pc:picChg chg="del">
          <ac:chgData name="muhammadalfarouk" userId="S::muhammadalfarouk_gmail.com#ext#@ohana042.onmicrosoft.com::5292c31f-a7fd-45dd-94dd-dbfc7faa15e4" providerId="AD" clId="Web-{77EB9E74-2D87-4840-9454-4F905E3AAF28}" dt="2020-11-14T21:29:42.073" v="178"/>
          <ac:picMkLst>
            <pc:docMk/>
            <pc:sldMk cId="3579114831" sldId="271"/>
            <ac:picMk id="4" creationId="{133BE2DE-B591-4EB1-935C-83DF389ED8C3}"/>
          </ac:picMkLst>
        </pc:picChg>
      </pc:sldChg>
    </pc:docChg>
  </pc:docChgLst>
  <pc:docChgLst>
    <pc:chgData name="muhammadalfarouk" userId="S::muhammadalfarouk_gmail.com#ext#@ohana042.onmicrosoft.com::5292c31f-a7fd-45dd-94dd-dbfc7faa15e4" providerId="AD" clId="Web-{0CB8D9DD-B61C-4055-B08C-6D3F4A8D1894}"/>
    <pc:docChg chg="delSld modSld">
      <pc:chgData name="muhammadalfarouk" userId="S::muhammadalfarouk_gmail.com#ext#@ohana042.onmicrosoft.com::5292c31f-a7fd-45dd-94dd-dbfc7faa15e4" providerId="AD" clId="Web-{0CB8D9DD-B61C-4055-B08C-6D3F4A8D1894}" dt="2020-11-09T11:53:43.639" v="1748" actId="20577"/>
      <pc:docMkLst>
        <pc:docMk/>
      </pc:docMkLst>
      <pc:sldChg chg="addSp delSp modSp mod setBg setClrOvrMap">
        <pc:chgData name="muhammadalfarouk" userId="S::muhammadalfarouk_gmail.com#ext#@ohana042.onmicrosoft.com::5292c31f-a7fd-45dd-94dd-dbfc7faa15e4" providerId="AD" clId="Web-{0CB8D9DD-B61C-4055-B08C-6D3F4A8D1894}" dt="2020-11-09T11:18:45.552" v="314" actId="1076"/>
        <pc:sldMkLst>
          <pc:docMk/>
          <pc:sldMk cId="109857222" sldId="256"/>
        </pc:sldMkLst>
        <pc:spChg chg="mod">
          <ac:chgData name="muhammadalfarouk" userId="S::muhammadalfarouk_gmail.com#ext#@ohana042.onmicrosoft.com::5292c31f-a7fd-45dd-94dd-dbfc7faa15e4" providerId="AD" clId="Web-{0CB8D9DD-B61C-4055-B08C-6D3F4A8D1894}" dt="2020-11-09T11:18:45.552" v="314" actId="1076"/>
          <ac:spMkLst>
            <pc:docMk/>
            <pc:sldMk cId="109857222" sldId="256"/>
            <ac:spMk id="2" creationId="{00000000-0000-0000-0000-000000000000}"/>
          </ac:spMkLst>
        </pc:spChg>
        <pc:spChg chg="mod">
          <ac:chgData name="muhammadalfarouk" userId="S::muhammadalfarouk_gmail.com#ext#@ohana042.onmicrosoft.com::5292c31f-a7fd-45dd-94dd-dbfc7faa15e4" providerId="AD" clId="Web-{0CB8D9DD-B61C-4055-B08C-6D3F4A8D1894}" dt="2020-11-09T11:18:33.271" v="312" actId="1076"/>
          <ac:spMkLst>
            <pc:docMk/>
            <pc:sldMk cId="109857222" sldId="256"/>
            <ac:spMk id="3" creationId="{00000000-0000-0000-0000-000000000000}"/>
          </ac:spMkLst>
        </pc:spChg>
        <pc:spChg chg="add del">
          <ac:chgData name="muhammadalfarouk" userId="S::muhammadalfarouk_gmail.com#ext#@ohana042.onmicrosoft.com::5292c31f-a7fd-45dd-94dd-dbfc7faa15e4" providerId="AD" clId="Web-{0CB8D9DD-B61C-4055-B08C-6D3F4A8D1894}" dt="2020-11-09T11:15:06.908" v="7"/>
          <ac:spMkLst>
            <pc:docMk/>
            <pc:sldMk cId="109857222" sldId="256"/>
            <ac:spMk id="6"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9" creationId="{07322A9E-F1EC-405E-8971-BA906EFFCCB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1" creationId="{A5704422-1118-4FD1-95AD-29A064EB80D9}"/>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2" creationId="{5A59F003-E00A-43F9-91DC-CC54E3B8746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3" creationId="{A88B2AAA-B805-498E-A9E6-98B885855498}"/>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4" creationId="{D74A4382-E3AD-430A-9A1F-DFA3E0E77A7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5" creationId="{9B8051E0-19D7-43E1-BFD9-E6DBFEB3A3F1}"/>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6" creationId="{79F40191-0F44-4FD1-82CC-ACB507C14BE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7" creationId="{4EDB2B02-86A2-46F5-A4BE-B7D9B10411D6}"/>
          </ac:spMkLst>
        </pc:spChg>
        <pc:spChg chg="add">
          <ac:chgData name="muhammadalfarouk" userId="S::muhammadalfarouk_gmail.com#ext#@ohana042.onmicrosoft.com::5292c31f-a7fd-45dd-94dd-dbfc7faa15e4" providerId="AD" clId="Web-{0CB8D9DD-B61C-4055-B08C-6D3F4A8D1894}" dt="2020-11-09T11:15:15.470" v="8"/>
          <ac:spMkLst>
            <pc:docMk/>
            <pc:sldMk cId="109857222" sldId="256"/>
            <ac:spMk id="18"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9" creationId="{43954639-FB5D-41F4-9560-6F6DFE778425}"/>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1" creationId="{E898931C-0323-41FA-A036-20F818B1FF81}"/>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3" creationId="{89AFE9DD-0792-4B98-B4EB-97ACA17E6AA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5" creationId="{3981F5C4-9AE1-404E-AF44-A4E6DB374F9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7" creationId="{763C1781-8726-4FAC-8C45-FF40376BE409}"/>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9" creationId="{301491B5-56C7-43DC-A3D9-861EECCA056A}"/>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1" creationId="{237E2353-22DF-46E0-A200-FB30F8F394E2}"/>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3" creationId="{DD6138DB-057B-45F7-A5F4-E7BFDA20D02C}"/>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5" creationId="{79A54AB1-B64F-4843-BFAB-81CB74E66B65}"/>
          </ac:spMkLst>
        </pc:spChg>
        <pc:picChg chg="add mod ord modCrop">
          <ac:chgData name="muhammadalfarouk" userId="S::muhammadalfarouk_gmail.com#ext#@ohana042.onmicrosoft.com::5292c31f-a7fd-45dd-94dd-dbfc7faa15e4" providerId="AD" clId="Web-{0CB8D9DD-B61C-4055-B08C-6D3F4A8D1894}" dt="2020-11-09T11:18:39.896" v="313" actId="1076"/>
          <ac:picMkLst>
            <pc:docMk/>
            <pc:sldMk cId="109857222" sldId="256"/>
            <ac:picMk id="4" creationId="{2EFB87CD-B3FE-4059-A288-7A7FC0D3B6D1}"/>
          </ac:picMkLst>
        </pc:picChg>
        <pc:cxnChg chg="add del">
          <ac:chgData name="muhammadalfarouk" userId="S::muhammadalfarouk_gmail.com#ext#@ohana042.onmicrosoft.com::5292c31f-a7fd-45dd-94dd-dbfc7faa15e4" providerId="AD" clId="Web-{0CB8D9DD-B61C-4055-B08C-6D3F4A8D1894}" dt="2020-11-09T11:15:06.908" v="7"/>
          <ac:cxnSpMkLst>
            <pc:docMk/>
            <pc:sldMk cId="109857222" sldId="256"/>
            <ac:cxnSpMk id="7" creationId="{BCDAEC91-5BCE-4B55-9CC0-43EF94CB734B}"/>
          </ac:cxnSpMkLst>
        </pc:cxnChg>
        <pc:cxnChg chg="add">
          <ac:chgData name="muhammadalfarouk" userId="S::muhammadalfarouk_gmail.com#ext#@ohana042.onmicrosoft.com::5292c31f-a7fd-45dd-94dd-dbfc7faa15e4" providerId="AD" clId="Web-{0CB8D9DD-B61C-4055-B08C-6D3F4A8D1894}" dt="2020-11-09T11:15:15.470" v="8"/>
          <ac:cxnSpMkLst>
            <pc:docMk/>
            <pc:sldMk cId="109857222" sldId="256"/>
            <ac:cxnSpMk id="20" creationId="{BCDAEC91-5BCE-4B55-9CC0-43EF94CB734B}"/>
          </ac:cxnSpMkLst>
        </pc:cxnChg>
      </pc:sldChg>
      <pc:sldChg chg="addSp modSp mod setBg">
        <pc:chgData name="muhammadalfarouk" userId="S::muhammadalfarouk_gmail.com#ext#@ohana042.onmicrosoft.com::5292c31f-a7fd-45dd-94dd-dbfc7faa15e4" providerId="AD" clId="Web-{0CB8D9DD-B61C-4055-B08C-6D3F4A8D1894}" dt="2020-11-09T11:19:50.506" v="319"/>
        <pc:sldMkLst>
          <pc:docMk/>
          <pc:sldMk cId="3386297628" sldId="257"/>
        </pc:sldMkLst>
        <pc:spChg chg="mod">
          <ac:chgData name="muhammadalfarouk" userId="S::muhammadalfarouk_gmail.com#ext#@ohana042.onmicrosoft.com::5292c31f-a7fd-45dd-94dd-dbfc7faa15e4" providerId="AD" clId="Web-{0CB8D9DD-B61C-4055-B08C-6D3F4A8D1894}" dt="2020-11-09T11:19:50.506" v="319"/>
          <ac:spMkLst>
            <pc:docMk/>
            <pc:sldMk cId="3386297628" sldId="257"/>
            <ac:spMk id="2" creationId="{BA3DA67E-7BFD-46A3-99D3-B3A4F72F7973}"/>
          </ac:spMkLst>
        </pc:spChg>
        <pc:spChg chg="mod">
          <ac:chgData name="muhammadalfarouk" userId="S::muhammadalfarouk_gmail.com#ext#@ohana042.onmicrosoft.com::5292c31f-a7fd-45dd-94dd-dbfc7faa15e4" providerId="AD" clId="Web-{0CB8D9DD-B61C-4055-B08C-6D3F4A8D1894}" dt="2020-11-09T11:19:50.506" v="319"/>
          <ac:spMkLst>
            <pc:docMk/>
            <pc:sldMk cId="3386297628" sldId="257"/>
            <ac:spMk id="3" creationId="{E3E54399-5743-48EA-88E2-FB8D34A09113}"/>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0" creationId="{59A309A7-1751-4ABE-A3C1-EEC40366AD89}"/>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2" creationId="{967D8EB6-EAE1-4F9C-B398-83321E287204}"/>
          </ac:spMkLst>
        </pc:spChg>
        <pc:picChg chg="add">
          <ac:chgData name="muhammadalfarouk" userId="S::muhammadalfarouk_gmail.com#ext#@ohana042.onmicrosoft.com::5292c31f-a7fd-45dd-94dd-dbfc7faa15e4" providerId="AD" clId="Web-{0CB8D9DD-B61C-4055-B08C-6D3F4A8D1894}" dt="2020-11-09T11:19:50.506" v="319"/>
          <ac:picMkLst>
            <pc:docMk/>
            <pc:sldMk cId="3386297628" sldId="257"/>
            <ac:picMk id="7" creationId="{BE1360F1-7AD2-47B2-BB76-507A34C24626}"/>
          </ac:picMkLst>
        </pc:picChg>
      </pc:sldChg>
      <pc:sldChg chg="addSp delSp modSp">
        <pc:chgData name="muhammadalfarouk" userId="S::muhammadalfarouk_gmail.com#ext#@ohana042.onmicrosoft.com::5292c31f-a7fd-45dd-94dd-dbfc7faa15e4" providerId="AD" clId="Web-{0CB8D9DD-B61C-4055-B08C-6D3F4A8D1894}" dt="2020-11-09T11:53:42.545" v="1746" actId="20577"/>
        <pc:sldMkLst>
          <pc:docMk/>
          <pc:sldMk cId="3292392318" sldId="258"/>
        </pc:sldMkLst>
        <pc:spChg chg="mod ord">
          <ac:chgData name="muhammadalfarouk" userId="S::muhammadalfarouk_gmail.com#ext#@ohana042.onmicrosoft.com::5292c31f-a7fd-45dd-94dd-dbfc7faa15e4" providerId="AD" clId="Web-{0CB8D9DD-B61C-4055-B08C-6D3F4A8D1894}" dt="2020-11-09T11:53:42.545" v="1746" actId="20577"/>
          <ac:spMkLst>
            <pc:docMk/>
            <pc:sldMk cId="3292392318" sldId="258"/>
            <ac:spMk id="2" creationId="{A3382871-B54A-4FD5-8E50-A0947EB5BBC0}"/>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3" creationId="{62542EEC-4F7C-4AE2-933E-EAC8EB3FA378}"/>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4" creationId="{B81933D1-5615-42C7-9C0B-4EB7105CCE2D}"/>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5" creationId="{19C9EAEA-39D0-4B0E-A0EB-51E7B26740B1}"/>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31" creationId="{C7D023E4-8DE1-436E-9847-ED6A4B4B04FD}"/>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3" creationId="{362D44EE-C852-4460-B8B5-C4F2BC20510C}"/>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4" creationId="{46090D5F-01AF-4676-ADF9-09DA80A264EF}"/>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5" creationId="{658970D8-8D1D-4B5C-894B-E871CC86543D}"/>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6" creationId="{129A6924-D08B-45DD-8219-D130D09CE56C}"/>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7" creationId="{F227E5B6-9132-43CA-B503-37A18562ADF2}"/>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8" creationId="{01B0AB56-1C73-492F-9E03-DF7B546AFCE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9" creationId="{03C2051E-A88D-48E5-BACF-AAED17892722}"/>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40" creationId="{145B2F28-3A18-4BC2-8E92-9AF66F147CB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1" creationId="{7821A508-2985-4905-874A-527429BAABF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4" creationId="{D2929CB1-0E3C-4B2D-ADC5-0154FB33BA4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6" creationId="{5F2F0C84-BE8C-4DC2-A6D3-30349A801D5C}"/>
          </ac:spMkLst>
        </pc:spChg>
        <pc:spChg chg="add">
          <ac:chgData name="muhammadalfarouk" userId="S::muhammadalfarouk_gmail.com#ext#@ohana042.onmicrosoft.com::5292c31f-a7fd-45dd-94dd-dbfc7faa15e4" providerId="AD" clId="Web-{0CB8D9DD-B61C-4055-B08C-6D3F4A8D1894}" dt="2020-11-09T11:51:44.888" v="1734"/>
          <ac:spMkLst>
            <pc:docMk/>
            <pc:sldMk cId="3292392318" sldId="258"/>
            <ac:spMk id="51" creationId="{DCD9C319-51C4-4B3F-AEB3-47BB3616FF6F}"/>
          </ac:spMkLst>
        </pc:spChg>
        <pc:grpChg chg="add del">
          <ac:chgData name="muhammadalfarouk" userId="S::muhammadalfarouk_gmail.com#ext#@ohana042.onmicrosoft.com::5292c31f-a7fd-45dd-94dd-dbfc7faa15e4" providerId="AD" clId="Web-{0CB8D9DD-B61C-4055-B08C-6D3F4A8D1894}" dt="2020-11-09T11:51:12.122" v="1731"/>
          <ac:grpSpMkLst>
            <pc:docMk/>
            <pc:sldMk cId="3292392318" sldId="258"/>
            <ac:grpSpMk id="26" creationId="{032D8612-31EB-44CF-A1D0-14FD4C70542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32" creationId="{81CC5389-CB4A-43B7-9A0E-5447CE0BC29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42" creationId="{FA65A26F-1F64-451C-BFA2-F92410951FA3}"/>
          </ac:grpSpMkLst>
        </pc:grpChg>
        <pc:picChg chg="mod modCrop">
          <ac:chgData name="muhammadalfarouk" userId="S::muhammadalfarouk_gmail.com#ext#@ohana042.onmicrosoft.com::5292c31f-a7fd-45dd-94dd-dbfc7faa15e4" providerId="AD" clId="Web-{0CB8D9DD-B61C-4055-B08C-6D3F4A8D1894}" dt="2020-11-09T11:52:53.435" v="1742" actId="1076"/>
          <ac:picMkLst>
            <pc:docMk/>
            <pc:sldMk cId="3292392318" sldId="258"/>
            <ac:picMk id="4" creationId="{133BE2DE-B591-4EB1-935C-83DF389ED8C3}"/>
          </ac:picMkLst>
        </pc:picChg>
      </pc:sldChg>
      <pc:sldChg chg="addSp modSp mod setBg">
        <pc:chgData name="muhammadalfarouk" userId="S::muhammadalfarouk_gmail.com#ext#@ohana042.onmicrosoft.com::5292c31f-a7fd-45dd-94dd-dbfc7faa15e4" providerId="AD" clId="Web-{0CB8D9DD-B61C-4055-B08C-6D3F4A8D1894}" dt="2020-11-09T11:22:07.695" v="325" actId="20577"/>
        <pc:sldMkLst>
          <pc:docMk/>
          <pc:sldMk cId="302717167" sldId="259"/>
        </pc:sldMkLst>
        <pc:spChg chg="mod">
          <ac:chgData name="muhammadalfarouk" userId="S::muhammadalfarouk_gmail.com#ext#@ohana042.onmicrosoft.com::5292c31f-a7fd-45dd-94dd-dbfc7faa15e4" providerId="AD" clId="Web-{0CB8D9DD-B61C-4055-B08C-6D3F4A8D1894}" dt="2020-11-09T11:21:31.350" v="320"/>
          <ac:spMkLst>
            <pc:docMk/>
            <pc:sldMk cId="302717167" sldId="259"/>
            <ac:spMk id="2" creationId="{C28A04DB-BD76-486E-9593-A92741209DD6}"/>
          </ac:spMkLst>
        </pc:spChg>
        <pc:spChg chg="mod">
          <ac:chgData name="muhammadalfarouk" userId="S::muhammadalfarouk_gmail.com#ext#@ohana042.onmicrosoft.com::5292c31f-a7fd-45dd-94dd-dbfc7faa15e4" providerId="AD" clId="Web-{0CB8D9DD-B61C-4055-B08C-6D3F4A8D1894}" dt="2020-11-09T11:22:07.695" v="325" actId="20577"/>
          <ac:spMkLst>
            <pc:docMk/>
            <pc:sldMk cId="302717167" sldId="259"/>
            <ac:spMk id="3" creationId="{D06BB864-3855-4E1B-B501-AC01C1CB1E1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8" creationId="{76EFD3D9-44F0-4267-BCC1-1613E79D8274}"/>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0" creationId="{A779A851-95D6-41AF-937A-B0E4B7F6FA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2" creationId="{953FB2E7-B6CB-429C-81EB-D9516D6D5C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4" creationId="{2EC40DB1-B719-4A13-9A4D-0966B4B2786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6" creationId="{82211336-CFF3-412D-868A-6679C1004C45}"/>
          </ac:spMkLst>
        </pc:spChg>
      </pc:sldChg>
      <pc:sldChg chg="addSp delSp modSp del">
        <pc:chgData name="muhammadalfarouk" userId="S::muhammadalfarouk_gmail.com#ext#@ohana042.onmicrosoft.com::5292c31f-a7fd-45dd-94dd-dbfc7faa15e4" providerId="AD" clId="Web-{0CB8D9DD-B61C-4055-B08C-6D3F4A8D1894}" dt="2020-11-09T11:47:00.854" v="1713"/>
        <pc:sldMkLst>
          <pc:docMk/>
          <pc:sldMk cId="2631958322" sldId="260"/>
        </pc:sldMkLst>
        <pc:spChg chg="del">
          <ac:chgData name="muhammadalfarouk" userId="S::muhammadalfarouk_gmail.com#ext#@ohana042.onmicrosoft.com::5292c31f-a7fd-45dd-94dd-dbfc7faa15e4" providerId="AD" clId="Web-{0CB8D9DD-B61C-4055-B08C-6D3F4A8D1894}" dt="2020-11-09T11:22:59.555" v="329"/>
          <ac:spMkLst>
            <pc:docMk/>
            <pc:sldMk cId="2631958322" sldId="260"/>
            <ac:spMk id="3" creationId="{E2FA5893-57A6-450E-8B64-1E277370A55C}"/>
          </ac:spMkLst>
        </pc:spChg>
        <pc:spChg chg="add del mod">
          <ac:chgData name="muhammadalfarouk" userId="S::muhammadalfarouk_gmail.com#ext#@ohana042.onmicrosoft.com::5292c31f-a7fd-45dd-94dd-dbfc7faa15e4" providerId="AD" clId="Web-{0CB8D9DD-B61C-4055-B08C-6D3F4A8D1894}" dt="2020-11-09T11:33:55.343" v="1379"/>
          <ac:spMkLst>
            <pc:docMk/>
            <pc:sldMk cId="2631958322" sldId="260"/>
            <ac:spMk id="6" creationId="{FA807623-7EA7-4C5E-8A3D-738895F5A763}"/>
          </ac:spMkLst>
        </pc:spChg>
        <pc:picChg chg="add del mod ord">
          <ac:chgData name="muhammadalfarouk" userId="S::muhammadalfarouk_gmail.com#ext#@ohana042.onmicrosoft.com::5292c31f-a7fd-45dd-94dd-dbfc7faa15e4" providerId="AD" clId="Web-{0CB8D9DD-B61C-4055-B08C-6D3F4A8D1894}" dt="2020-11-09T11:33:55.343" v="1379"/>
          <ac:picMkLst>
            <pc:docMk/>
            <pc:sldMk cId="2631958322" sldId="260"/>
            <ac:picMk id="4" creationId="{B9BC6BBD-56C4-4FC5-BD2A-59BC80FEC083}"/>
          </ac:picMkLst>
        </pc:picChg>
      </pc:sldChg>
      <pc:sldChg chg="addSp delSp modSp mod setBg modClrScheme chgLayout">
        <pc:chgData name="muhammadalfarouk" userId="S::muhammadalfarouk_gmail.com#ext#@ohana042.onmicrosoft.com::5292c31f-a7fd-45dd-94dd-dbfc7faa15e4" providerId="AD" clId="Web-{0CB8D9DD-B61C-4055-B08C-6D3F4A8D1894}" dt="2020-11-09T11:46:48.901" v="1712"/>
        <pc:sldMkLst>
          <pc:docMk/>
          <pc:sldMk cId="2920712025" sldId="261"/>
        </pc:sldMkLst>
        <pc:spChg chg="add mod">
          <ac:chgData name="muhammadalfarouk" userId="S::muhammadalfarouk_gmail.com#ext#@ohana042.onmicrosoft.com::5292c31f-a7fd-45dd-94dd-dbfc7faa15e4" providerId="AD" clId="Web-{0CB8D9DD-B61C-4055-B08C-6D3F4A8D1894}" dt="2020-11-09T11:41:17.503" v="1694"/>
          <ac:spMkLst>
            <pc:docMk/>
            <pc:sldMk cId="2920712025" sldId="261"/>
            <ac:spMk id="3" creationId="{47007E22-C4C6-4FBE-B1F0-E09DAF855F1C}"/>
          </ac:spMkLst>
        </pc:spChg>
        <pc:spChg chg="add del mod">
          <ac:chgData name="muhammadalfarouk" userId="S::muhammadalfarouk_gmail.com#ext#@ohana042.onmicrosoft.com::5292c31f-a7fd-45dd-94dd-dbfc7faa15e4" providerId="AD" clId="Web-{0CB8D9DD-B61C-4055-B08C-6D3F4A8D1894}" dt="2020-11-09T11:41:17.503" v="1694"/>
          <ac:spMkLst>
            <pc:docMk/>
            <pc:sldMk cId="2920712025" sldId="261"/>
            <ac:spMk id="4" creationId="{7C0A5A72-3BC0-4472-B2EA-3528A03EF68F}"/>
          </ac:spMkLst>
        </pc:spChg>
        <pc:spChg chg="add">
          <ac:chgData name="muhammadalfarouk" userId="S::muhammadalfarouk_gmail.com#ext#@ohana042.onmicrosoft.com::5292c31f-a7fd-45dd-94dd-dbfc7faa15e4" providerId="AD" clId="Web-{0CB8D9DD-B61C-4055-B08C-6D3F4A8D1894}" dt="2020-11-09T11:41:17.503" v="1694"/>
          <ac:spMkLst>
            <pc:docMk/>
            <pc:sldMk cId="2920712025" sldId="261"/>
            <ac:spMk id="10" creationId="{37E32B78-23DD-4E77-8B9C-7779E3BF20C2}"/>
          </ac:spMkLst>
        </pc:spChg>
        <pc:spChg chg="add del mod">
          <ac:chgData name="muhammadalfarouk" userId="S::muhammadalfarouk_gmail.com#ext#@ohana042.onmicrosoft.com::5292c31f-a7fd-45dd-94dd-dbfc7faa15e4" providerId="AD" clId="Web-{0CB8D9DD-B61C-4055-B08C-6D3F4A8D1894}" dt="2020-11-09T11:43:09.550" v="1698"/>
          <ac:spMkLst>
            <pc:docMk/>
            <pc:sldMk cId="2920712025" sldId="261"/>
            <ac:spMk id="20" creationId="{C09AA100-250A-4292-BB07-05AE827FEF8C}"/>
          </ac:spMkLst>
        </pc:spChg>
        <pc:graphicFrameChg chg="add del mod modGraphic">
          <ac:chgData name="muhammadalfarouk" userId="S::muhammadalfarouk_gmail.com#ext#@ohana042.onmicrosoft.com::5292c31f-a7fd-45dd-94dd-dbfc7faa15e4" providerId="AD" clId="Web-{0CB8D9DD-B61C-4055-B08C-6D3F4A8D1894}" dt="2020-11-09T11:46:48.901" v="1712"/>
          <ac:graphicFrameMkLst>
            <pc:docMk/>
            <pc:sldMk cId="2920712025" sldId="261"/>
            <ac:graphicFrameMk id="6" creationId="{4C952E55-21EB-43A5-A092-6B3A28D70B6C}"/>
          </ac:graphicFrameMkLst>
        </pc:graphicFrameChg>
        <pc:picChg chg="del mod">
          <ac:chgData name="muhammadalfarouk" userId="S::muhammadalfarouk_gmail.com#ext#@ohana042.onmicrosoft.com::5292c31f-a7fd-45dd-94dd-dbfc7faa15e4" providerId="AD" clId="Web-{0CB8D9DD-B61C-4055-B08C-6D3F4A8D1894}" dt="2020-11-09T11:22:55.743" v="328"/>
          <ac:picMkLst>
            <pc:docMk/>
            <pc:sldMk cId="2920712025" sldId="261"/>
            <ac:picMk id="2" creationId="{7FC4DD5B-46E6-4D83-81F3-2B8388D3811A}"/>
          </ac:picMkLst>
        </pc:picChg>
        <pc:picChg chg="add del mod">
          <ac:chgData name="muhammadalfarouk" userId="S::muhammadalfarouk_gmail.com#ext#@ohana042.onmicrosoft.com::5292c31f-a7fd-45dd-94dd-dbfc7faa15e4" providerId="AD" clId="Web-{0CB8D9DD-B61C-4055-B08C-6D3F4A8D1894}" dt="2020-11-09T11:44:31.353" v="1709"/>
          <ac:picMkLst>
            <pc:docMk/>
            <pc:sldMk cId="2920712025" sldId="261"/>
            <ac:picMk id="18" creationId="{7AE9DA52-1D57-4866-AD9A-2A00897E3736}"/>
          </ac:picMkLst>
        </pc:picChg>
      </pc:sldChg>
      <pc:sldChg chg="addSp delSp modSp mod setBg setClrOvrMap">
        <pc:chgData name="muhammadalfarouk" userId="S::muhammadalfarouk_gmail.com#ext#@ohana042.onmicrosoft.com::5292c31f-a7fd-45dd-94dd-dbfc7faa15e4" providerId="AD" clId="Web-{0CB8D9DD-B61C-4055-B08C-6D3F4A8D1894}" dt="2020-11-09T11:49:51.746" v="1726"/>
        <pc:sldMkLst>
          <pc:docMk/>
          <pc:sldMk cId="1021072221" sldId="262"/>
        </pc:sldMkLst>
        <pc:spChg chg="mod">
          <ac:chgData name="muhammadalfarouk" userId="S::muhammadalfarouk_gmail.com#ext#@ohana042.onmicrosoft.com::5292c31f-a7fd-45dd-94dd-dbfc7faa15e4" providerId="AD" clId="Web-{0CB8D9DD-B61C-4055-B08C-6D3F4A8D1894}" dt="2020-11-09T11:49:51.746" v="1726"/>
          <ac:spMkLst>
            <pc:docMk/>
            <pc:sldMk cId="1021072221" sldId="262"/>
            <ac:spMk id="2" creationId="{8BBA62F3-769B-4F57-905C-CDB54271D8D7}"/>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3" creationId="{02060835-F2DD-427F-81FC-5144C2FE311E}"/>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4" creationId="{B3BC8ED0-3BCC-4C20-BF8E-849C4093854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6" creationId="{2A6B319F-86FE-4754-878E-06F0804D882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7" creationId="{DCF7D1B5-3477-499F-ACC5-2C8B07F4EDB3}"/>
          </ac:spMkLst>
        </pc:spChg>
        <pc:spChg chg="add del">
          <ac:chgData name="muhammadalfarouk" userId="S::muhammadalfarouk_gmail.com#ext#@ohana042.onmicrosoft.com::5292c31f-a7fd-45dd-94dd-dbfc7faa15e4" providerId="AD" clId="Web-{0CB8D9DD-B61C-4055-B08C-6D3F4A8D1894}" dt="2020-11-09T11:49:51.730" v="1725"/>
          <ac:spMkLst>
            <pc:docMk/>
            <pc:sldMk cId="1021072221" sldId="262"/>
            <ac:spMk id="9" creationId="{10F24D38-B79E-44B4-830E-043F45D96DC2}"/>
          </ac:spMkLst>
        </pc:spChg>
        <pc:cxnChg chg="add del">
          <ac:chgData name="muhammadalfarouk" userId="S::muhammadalfarouk_gmail.com#ext#@ohana042.onmicrosoft.com::5292c31f-a7fd-45dd-94dd-dbfc7faa15e4" providerId="AD" clId="Web-{0CB8D9DD-B61C-4055-B08C-6D3F4A8D1894}" dt="2020-11-09T11:49:51.730" v="1725"/>
          <ac:cxnSpMkLst>
            <pc:docMk/>
            <pc:sldMk cId="1021072221" sldId="262"/>
            <ac:cxnSpMk id="11" creationId="{FC469874-256B-45B3-A79C-7591B4BA1ECC}"/>
          </ac:cxnSpMkLst>
        </pc:cxnChg>
      </pc:sldChg>
      <pc:sldChg chg="addSp delSp modSp mod setBg setClrOvrMap">
        <pc:chgData name="muhammadalfarouk" userId="S::muhammadalfarouk_gmail.com#ext#@ohana042.onmicrosoft.com::5292c31f-a7fd-45dd-94dd-dbfc7faa15e4" providerId="AD" clId="Web-{0CB8D9DD-B61C-4055-B08C-6D3F4A8D1894}" dt="2020-11-09T11:48:31.683" v="1720" actId="1076"/>
        <pc:sldMkLst>
          <pc:docMk/>
          <pc:sldMk cId="143905146" sldId="263"/>
        </pc:sldMkLst>
        <pc:spChg chg="mod">
          <ac:chgData name="muhammadalfarouk" userId="S::muhammadalfarouk_gmail.com#ext#@ohana042.onmicrosoft.com::5292c31f-a7fd-45dd-94dd-dbfc7faa15e4" providerId="AD" clId="Web-{0CB8D9DD-B61C-4055-B08C-6D3F4A8D1894}" dt="2020-11-09T11:48:31.683" v="1720" actId="1076"/>
          <ac:spMkLst>
            <pc:docMk/>
            <pc:sldMk cId="143905146" sldId="263"/>
            <ac:spMk id="2" creationId="{75F4930D-292C-4206-AEFB-BEA28198CB45}"/>
          </ac:spMkLst>
        </pc:spChg>
        <pc:spChg chg="add del mod">
          <ac:chgData name="muhammadalfarouk" userId="S::muhammadalfarouk_gmail.com#ext#@ohana042.onmicrosoft.com::5292c31f-a7fd-45dd-94dd-dbfc7faa15e4" providerId="AD" clId="Web-{0CB8D9DD-B61C-4055-B08C-6D3F4A8D1894}" dt="2020-11-09T11:48:21.699" v="1718"/>
          <ac:spMkLst>
            <pc:docMk/>
            <pc:sldMk cId="143905146" sldId="263"/>
            <ac:spMk id="3" creationId="{94CAC659-B2A8-4FDD-9094-2627B1830A58}"/>
          </ac:spMkLst>
        </pc:spChg>
        <pc:spChg chg="add">
          <ac:chgData name="muhammadalfarouk" userId="S::muhammadalfarouk_gmail.com#ext#@ohana042.onmicrosoft.com::5292c31f-a7fd-45dd-94dd-dbfc7faa15e4" providerId="AD" clId="Web-{0CB8D9DD-B61C-4055-B08C-6D3F4A8D1894}" dt="2020-11-09T11:48:21.699" v="1718"/>
          <ac:spMkLst>
            <pc:docMk/>
            <pc:sldMk cId="143905146" sldId="263"/>
            <ac:spMk id="6" creationId="{BE0C1D5B-DAD5-442B-92B7-5C2B73978D20}"/>
          </ac:spMkLst>
        </pc:spChg>
        <pc:spChg chg="add del">
          <ac:chgData name="muhammadalfarouk" userId="S::muhammadalfarouk_gmail.com#ext#@ohana042.onmicrosoft.com::5292c31f-a7fd-45dd-94dd-dbfc7faa15e4" providerId="AD" clId="Web-{0CB8D9DD-B61C-4055-B08C-6D3F4A8D1894}" dt="2020-11-09T11:47:48.464" v="1715"/>
          <ac:spMkLst>
            <pc:docMk/>
            <pc:sldMk cId="143905146" sldId="263"/>
            <ac:spMk id="9" creationId="{3A5B4632-C963-4296-86F0-79AA9EA5AE9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0" creationId="{E0D60ECE-8986-45DC-B7FE-EC7699B466B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2" creationId="{96964194-5878-40D2-8EC0-DDC58387FA56}"/>
          </ac:spMkLst>
        </pc:spChg>
        <pc:graphicFrameChg chg="add del">
          <ac:chgData name="muhammadalfarouk" userId="S::muhammadalfarouk_gmail.com#ext#@ohana042.onmicrosoft.com::5292c31f-a7fd-45dd-94dd-dbfc7faa15e4" providerId="AD" clId="Web-{0CB8D9DD-B61C-4055-B08C-6D3F4A8D1894}" dt="2020-11-09T11:47:48.464" v="1715"/>
          <ac:graphicFrameMkLst>
            <pc:docMk/>
            <pc:sldMk cId="143905146" sldId="263"/>
            <ac:graphicFrameMk id="5" creationId="{F755254F-B43B-4DC2-A2A4-6515926ED0D8}"/>
          </ac:graphicFrameMkLst>
        </pc:graphicFrameChg>
        <pc:picChg chg="add del">
          <ac:chgData name="muhammadalfarouk" userId="S::muhammadalfarouk_gmail.com#ext#@ohana042.onmicrosoft.com::5292c31f-a7fd-45dd-94dd-dbfc7faa15e4" providerId="AD" clId="Web-{0CB8D9DD-B61C-4055-B08C-6D3F4A8D1894}" dt="2020-11-09T11:48:21.683" v="1717"/>
          <ac:picMkLst>
            <pc:docMk/>
            <pc:sldMk cId="143905146" sldId="263"/>
            <ac:picMk id="7" creationId="{FA5F562F-B2E7-43FA-87B1-3FDB770B5FBE}"/>
          </ac:picMkLst>
        </pc:picChg>
        <pc:picChg chg="add mod">
          <ac:chgData name="muhammadalfarouk" userId="S::muhammadalfarouk_gmail.com#ext#@ohana042.onmicrosoft.com::5292c31f-a7fd-45dd-94dd-dbfc7faa15e4" providerId="AD" clId="Web-{0CB8D9DD-B61C-4055-B08C-6D3F4A8D1894}" dt="2020-11-09T11:48:26.433" v="1719" actId="1076"/>
          <ac:picMkLst>
            <pc:docMk/>
            <pc:sldMk cId="143905146" sldId="263"/>
            <ac:picMk id="8" creationId="{729B7520-E6EB-4058-A8F3-629DDE8DAA80}"/>
          </ac:picMkLst>
        </pc:picChg>
      </pc:sldChg>
      <pc:sldChg chg="addSp modSp mod setBg">
        <pc:chgData name="muhammadalfarouk" userId="S::muhammadalfarouk_gmail.com#ext#@ohana042.onmicrosoft.com::5292c31f-a7fd-45dd-94dd-dbfc7faa15e4" providerId="AD" clId="Web-{0CB8D9DD-B61C-4055-B08C-6D3F4A8D1894}" dt="2020-11-09T11:49:01.793" v="1721"/>
        <pc:sldMkLst>
          <pc:docMk/>
          <pc:sldMk cId="1481446597" sldId="264"/>
        </pc:sldMkLst>
        <pc:spChg chg="mod">
          <ac:chgData name="muhammadalfarouk" userId="S::muhammadalfarouk_gmail.com#ext#@ohana042.onmicrosoft.com::5292c31f-a7fd-45dd-94dd-dbfc7faa15e4" providerId="AD" clId="Web-{0CB8D9DD-B61C-4055-B08C-6D3F4A8D1894}" dt="2020-11-09T11:49:01.793" v="1721"/>
          <ac:spMkLst>
            <pc:docMk/>
            <pc:sldMk cId="1481446597" sldId="264"/>
            <ac:spMk id="2" creationId="{12615F87-3A77-43EE-8D0C-4293CCEB84E9}"/>
          </ac:spMkLst>
        </pc:spChg>
        <pc:spChg chg="mod">
          <ac:chgData name="muhammadalfarouk" userId="S::muhammadalfarouk_gmail.com#ext#@ohana042.onmicrosoft.com::5292c31f-a7fd-45dd-94dd-dbfc7faa15e4" providerId="AD" clId="Web-{0CB8D9DD-B61C-4055-B08C-6D3F4A8D1894}" dt="2020-11-09T11:49:01.793" v="1721"/>
          <ac:spMkLst>
            <pc:docMk/>
            <pc:sldMk cId="1481446597" sldId="264"/>
            <ac:spMk id="3" creationId="{12AD7991-9F64-484E-8D68-4C4F288E1E4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8" creationId="{827B839B-9ADE-406B-8590-F1CAEDED45A1}"/>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0" creationId="{CFE45BF0-46DB-408C-B5F7-7B11716805D4}"/>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2" creationId="{2AEBC8F2-97B1-41B4-93F1-2D289E197FB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4" creationId="{472E3A19-F5D5-48FC-BB9C-48C2F68F598B}"/>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6" creationId="{7A62E32F-BB65-43A8-8EB5-92346890E549}"/>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2.246" v="1722"/>
        <pc:sldMkLst>
          <pc:docMk/>
          <pc:sldMk cId="4190560086" sldId="265"/>
        </pc:sldMkLst>
        <pc:spChg chg="mod">
          <ac:chgData name="muhammadalfarouk" userId="S::muhammadalfarouk_gmail.com#ext#@ohana042.onmicrosoft.com::5292c31f-a7fd-45dd-94dd-dbfc7faa15e4" providerId="AD" clId="Web-{0CB8D9DD-B61C-4055-B08C-6D3F4A8D1894}" dt="2020-11-09T11:49:12.246" v="1722"/>
          <ac:spMkLst>
            <pc:docMk/>
            <pc:sldMk cId="4190560086" sldId="265"/>
            <ac:spMk id="2" creationId="{2A10B442-3CD9-42CE-985B-9A9621C7B98B}"/>
          </ac:spMkLst>
        </pc:spChg>
        <pc:spChg chg="mod">
          <ac:chgData name="muhammadalfarouk" userId="S::muhammadalfarouk_gmail.com#ext#@ohana042.onmicrosoft.com::5292c31f-a7fd-45dd-94dd-dbfc7faa15e4" providerId="AD" clId="Web-{0CB8D9DD-B61C-4055-B08C-6D3F4A8D1894}" dt="2020-11-09T11:49:12.246" v="1722"/>
          <ac:spMkLst>
            <pc:docMk/>
            <pc:sldMk cId="4190560086" sldId="265"/>
            <ac:spMk id="3" creationId="{D3694737-2BD2-4540-B7FA-7D679C43C700}"/>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8" creationId="{827B839B-9ADE-406B-8590-F1CAEDED45A1}"/>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0" creationId="{CFE45BF0-46DB-408C-B5F7-7B11716805D4}"/>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2" creationId="{2AEBC8F2-97B1-41B4-93F1-2D289E197FBA}"/>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4" creationId="{472E3A19-F5D5-48FC-BB9C-48C2F68F598B}"/>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6" creationId="{7A62E32F-BB65-43A8-8EB5-92346890E549}"/>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6.574" v="1723"/>
        <pc:sldMkLst>
          <pc:docMk/>
          <pc:sldMk cId="3812579951" sldId="266"/>
        </pc:sldMkLst>
        <pc:spChg chg="mod">
          <ac:chgData name="muhammadalfarouk" userId="S::muhammadalfarouk_gmail.com#ext#@ohana042.onmicrosoft.com::5292c31f-a7fd-45dd-94dd-dbfc7faa15e4" providerId="AD" clId="Web-{0CB8D9DD-B61C-4055-B08C-6D3F4A8D1894}" dt="2020-11-09T11:49:16.574" v="1723"/>
          <ac:spMkLst>
            <pc:docMk/>
            <pc:sldMk cId="3812579951" sldId="266"/>
            <ac:spMk id="2" creationId="{BDE2E0FA-CF74-4F22-86DB-3A1B74C47D9E}"/>
          </ac:spMkLst>
        </pc:spChg>
        <pc:spChg chg="mod">
          <ac:chgData name="muhammadalfarouk" userId="S::muhammadalfarouk_gmail.com#ext#@ohana042.onmicrosoft.com::5292c31f-a7fd-45dd-94dd-dbfc7faa15e4" providerId="AD" clId="Web-{0CB8D9DD-B61C-4055-B08C-6D3F4A8D1894}" dt="2020-11-09T11:49:16.574" v="1723"/>
          <ac:spMkLst>
            <pc:docMk/>
            <pc:sldMk cId="3812579951" sldId="266"/>
            <ac:spMk id="3" creationId="{0F290852-1B79-43FD-A22B-7BAA7B829BE0}"/>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8" creationId="{827B839B-9ADE-406B-8590-F1CAEDED45A1}"/>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0" creationId="{CFE45BF0-46DB-408C-B5F7-7B11716805D4}"/>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2" creationId="{2AEBC8F2-97B1-41B4-93F1-2D289E197FBA}"/>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4" creationId="{472E3A19-F5D5-48FC-BB9C-48C2F68F598B}"/>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6" creationId="{7A62E32F-BB65-43A8-8EB5-92346890E549}"/>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8" creationId="{14E91B64-9FCC-451E-AFB4-A827D6329367}"/>
          </ac:spMkLst>
        </pc:spChg>
      </pc:sldChg>
    </pc:docChg>
  </pc:docChgLst>
  <pc:docChgLst>
    <pc:chgData name="swift" userId="S::swift1699_gmail.com#ext#@ohana042.onmicrosoft.com::75bb29f9-690c-4fad-984c-04f4d2790b53" providerId="AD" clId="Web-{A45BC2D6-215D-4763-AF01-0001F0DF5664}"/>
    <pc:docChg chg="addSld modSld">
      <pc:chgData name="swift" userId="S::swift1699_gmail.com#ext#@ohana042.onmicrosoft.com::75bb29f9-690c-4fad-984c-04f4d2790b53" providerId="AD" clId="Web-{A45BC2D6-215D-4763-AF01-0001F0DF5664}" dt="2020-11-09T11:50:14.239" v="612" actId="20577"/>
      <pc:docMkLst>
        <pc:docMk/>
      </pc:docMkLst>
      <pc:sldChg chg="modSp new">
        <pc:chgData name="swift" userId="S::swift1699_gmail.com#ext#@ohana042.onmicrosoft.com::75bb29f9-690c-4fad-984c-04f4d2790b53" providerId="AD" clId="Web-{A45BC2D6-215D-4763-AF01-0001F0DF5664}" dt="2020-11-09T11:16:51.061" v="47" actId="20577"/>
        <pc:sldMkLst>
          <pc:docMk/>
          <pc:sldMk cId="3386297628" sldId="257"/>
        </pc:sldMkLst>
        <pc:spChg chg="mod">
          <ac:chgData name="swift" userId="S::swift1699_gmail.com#ext#@ohana042.onmicrosoft.com::75bb29f9-690c-4fad-984c-04f4d2790b53" providerId="AD" clId="Web-{A45BC2D6-215D-4763-AF01-0001F0DF5664}" dt="2020-11-09T11:16:39.827" v="43" actId="20577"/>
          <ac:spMkLst>
            <pc:docMk/>
            <pc:sldMk cId="3386297628" sldId="257"/>
            <ac:spMk id="2" creationId="{BA3DA67E-7BFD-46A3-99D3-B3A4F72F7973}"/>
          </ac:spMkLst>
        </pc:spChg>
        <pc:spChg chg="mod">
          <ac:chgData name="swift" userId="S::swift1699_gmail.com#ext#@ohana042.onmicrosoft.com::75bb29f9-690c-4fad-984c-04f4d2790b53" providerId="AD" clId="Web-{A45BC2D6-215D-4763-AF01-0001F0DF5664}" dt="2020-11-09T11:16:51.061" v="47" actId="20577"/>
          <ac:spMkLst>
            <pc:docMk/>
            <pc:sldMk cId="3386297628" sldId="257"/>
            <ac:spMk id="3" creationId="{E3E54399-5743-48EA-88E2-FB8D34A09113}"/>
          </ac:spMkLst>
        </pc:spChg>
      </pc:sldChg>
      <pc:sldChg chg="addSp delSp modSp new mod setBg">
        <pc:chgData name="swift" userId="S::swift1699_gmail.com#ext#@ohana042.onmicrosoft.com::75bb29f9-690c-4fad-984c-04f4d2790b53" providerId="AD" clId="Web-{A45BC2D6-215D-4763-AF01-0001F0DF5664}" dt="2020-11-09T11:43:00.157" v="606"/>
        <pc:sldMkLst>
          <pc:docMk/>
          <pc:sldMk cId="3292392318" sldId="258"/>
        </pc:sldMkLst>
        <pc:spChg chg="mod ord">
          <ac:chgData name="swift" userId="S::swift1699_gmail.com#ext#@ohana042.onmicrosoft.com::75bb29f9-690c-4fad-984c-04f4d2790b53" providerId="AD" clId="Web-{A45BC2D6-215D-4763-AF01-0001F0DF5664}" dt="2020-11-09T11:43:00.157" v="606"/>
          <ac:spMkLst>
            <pc:docMk/>
            <pc:sldMk cId="3292392318" sldId="258"/>
            <ac:spMk id="2" creationId="{A3382871-B54A-4FD5-8E50-A0947EB5BBC0}"/>
          </ac:spMkLst>
        </pc:spChg>
        <pc:spChg chg="del">
          <ac:chgData name="swift" userId="S::swift1699_gmail.com#ext#@ohana042.onmicrosoft.com::75bb29f9-690c-4fad-984c-04f4d2790b53" providerId="AD" clId="Web-{A45BC2D6-215D-4763-AF01-0001F0DF5664}" dt="2020-11-09T11:18:37.266" v="85"/>
          <ac:spMkLst>
            <pc:docMk/>
            <pc:sldMk cId="3292392318" sldId="258"/>
            <ac:spMk id="3" creationId="{0B60D5DD-8A41-4A29-8D66-12E9DB500999}"/>
          </ac:spMkLst>
        </pc:spChg>
        <pc:spChg chg="add del">
          <ac:chgData name="swift" userId="S::swift1699_gmail.com#ext#@ohana042.onmicrosoft.com::75bb29f9-690c-4fad-984c-04f4d2790b53" providerId="AD" clId="Web-{A45BC2D6-215D-4763-AF01-0001F0DF5664}" dt="2020-11-09T11:42:49.875" v="601"/>
          <ac:spMkLst>
            <pc:docMk/>
            <pc:sldMk cId="3292392318" sldId="258"/>
            <ac:spMk id="6" creationId="{62542EEC-4F7C-4AE2-933E-EAC8EB3FA378}"/>
          </ac:spMkLst>
        </pc:spChg>
        <pc:spChg chg="add del">
          <ac:chgData name="swift" userId="S::swift1699_gmail.com#ext#@ohana042.onmicrosoft.com::75bb29f9-690c-4fad-984c-04f4d2790b53" providerId="AD" clId="Web-{A45BC2D6-215D-4763-AF01-0001F0DF5664}" dt="2020-11-09T11:42:49.875" v="601"/>
          <ac:spMkLst>
            <pc:docMk/>
            <pc:sldMk cId="3292392318" sldId="258"/>
            <ac:spMk id="7" creationId="{B81933D1-5615-42C7-9C0B-4EB7105CCE2D}"/>
          </ac:spMkLst>
        </pc:spChg>
        <pc:spChg chg="add del">
          <ac:chgData name="swift" userId="S::swift1699_gmail.com#ext#@ohana042.onmicrosoft.com::75bb29f9-690c-4fad-984c-04f4d2790b53" providerId="AD" clId="Web-{A45BC2D6-215D-4763-AF01-0001F0DF5664}" dt="2020-11-09T11:42:54.938" v="603"/>
          <ac:spMkLst>
            <pc:docMk/>
            <pc:sldMk cId="3292392318" sldId="258"/>
            <ac:spMk id="8" creationId="{E91DC736-0EF8-4F87-9146-EBF1D2EE4D3D}"/>
          </ac:spMkLst>
        </pc:spChg>
        <pc:spChg chg="add del">
          <ac:chgData name="swift" userId="S::swift1699_gmail.com#ext#@ohana042.onmicrosoft.com::75bb29f9-690c-4fad-984c-04f4d2790b53" providerId="AD" clId="Web-{A45BC2D6-215D-4763-AF01-0001F0DF5664}" dt="2020-11-09T11:42:42.969" v="599"/>
          <ac:spMkLst>
            <pc:docMk/>
            <pc:sldMk cId="3292392318" sldId="258"/>
            <ac:spMk id="9" creationId="{20D5D19D-0789-4518-B5DC-D47ADF69D25A}"/>
          </ac:spMkLst>
        </pc:spChg>
        <pc:spChg chg="add del">
          <ac:chgData name="swift" userId="S::swift1699_gmail.com#ext#@ohana042.onmicrosoft.com::75bb29f9-690c-4fad-984c-04f4d2790b53" providerId="AD" clId="Web-{A45BC2D6-215D-4763-AF01-0001F0DF5664}" dt="2020-11-09T11:42:54.938" v="603"/>
          <ac:spMkLst>
            <pc:docMk/>
            <pc:sldMk cId="3292392318" sldId="258"/>
            <ac:spMk id="10" creationId="{097CD68E-23E3-4007-8847-CD0944C4F7BE}"/>
          </ac:spMkLst>
        </pc:spChg>
        <pc:spChg chg="add del">
          <ac:chgData name="swift" userId="S::swift1699_gmail.com#ext#@ohana042.onmicrosoft.com::75bb29f9-690c-4fad-984c-04f4d2790b53" providerId="AD" clId="Web-{A45BC2D6-215D-4763-AF01-0001F0DF5664}" dt="2020-11-09T11:42:54.938" v="603"/>
          <ac:spMkLst>
            <pc:docMk/>
            <pc:sldMk cId="3292392318" sldId="258"/>
            <ac:spMk id="12" creationId="{AF2F604E-43BE-4DC3-B983-E071523364F8}"/>
          </ac:spMkLst>
        </pc:spChg>
        <pc:spChg chg="add del">
          <ac:chgData name="swift" userId="S::swift1699_gmail.com#ext#@ohana042.onmicrosoft.com::75bb29f9-690c-4fad-984c-04f4d2790b53" providerId="AD" clId="Web-{A45BC2D6-215D-4763-AF01-0001F0DF5664}" dt="2020-11-09T11:42:49.875" v="601"/>
          <ac:spMkLst>
            <pc:docMk/>
            <pc:sldMk cId="3292392318" sldId="258"/>
            <ac:spMk id="13" creationId="{19C9EAEA-39D0-4B0E-A0EB-51E7B26740B1}"/>
          </ac:spMkLst>
        </pc:spChg>
        <pc:spChg chg="add del">
          <ac:chgData name="swift" userId="S::swift1699_gmail.com#ext#@ohana042.onmicrosoft.com::75bb29f9-690c-4fad-984c-04f4d2790b53" providerId="AD" clId="Web-{A45BC2D6-215D-4763-AF01-0001F0DF5664}" dt="2020-11-09T11:42:54.938" v="603"/>
          <ac:spMkLst>
            <pc:docMk/>
            <pc:sldMk cId="3292392318" sldId="258"/>
            <ac:spMk id="14"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6" creationId="{B81933D1-5615-42C7-9C0B-4EB7105CCE2D}"/>
          </ac:spMkLst>
        </pc:spChg>
        <pc:spChg chg="add del">
          <ac:chgData name="swift" userId="S::swift1699_gmail.com#ext#@ohana042.onmicrosoft.com::75bb29f9-690c-4fad-984c-04f4d2790b53" providerId="AD" clId="Web-{A45BC2D6-215D-4763-AF01-0001F0DF5664}" dt="2020-11-09T11:43:00.141" v="605"/>
          <ac:spMkLst>
            <pc:docMk/>
            <pc:sldMk cId="3292392318" sldId="258"/>
            <ac:spMk id="17"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8" creationId="{19C9EAEA-39D0-4B0E-A0EB-51E7B26740B1}"/>
          </ac:spMkLst>
        </pc:spChg>
        <pc:spChg chg="add del">
          <ac:chgData name="swift" userId="S::swift1699_gmail.com#ext#@ohana042.onmicrosoft.com::75bb29f9-690c-4fad-984c-04f4d2790b53" providerId="AD" clId="Web-{A45BC2D6-215D-4763-AF01-0001F0DF5664}" dt="2020-11-09T11:43:00.141" v="605"/>
          <ac:spMkLst>
            <pc:docMk/>
            <pc:sldMk cId="3292392318" sldId="258"/>
            <ac:spMk id="19" creationId="{55666830-9A19-4E01-8505-D6C7F9AC5665}"/>
          </ac:spMkLst>
        </pc:spChg>
        <pc:spChg chg="add del">
          <ac:chgData name="swift" userId="S::swift1699_gmail.com#ext#@ohana042.onmicrosoft.com::75bb29f9-690c-4fad-984c-04f4d2790b53" providerId="AD" clId="Web-{A45BC2D6-215D-4763-AF01-0001F0DF5664}" dt="2020-11-09T11:43:00.141" v="605"/>
          <ac:spMkLst>
            <pc:docMk/>
            <pc:sldMk cId="3292392318" sldId="258"/>
            <ac:spMk id="20" creationId="{AE9FC877-7FB6-4D22-9988-35420644E202}"/>
          </ac:spMkLst>
        </pc:spChg>
        <pc:spChg chg="add del">
          <ac:chgData name="swift" userId="S::swift1699_gmail.com#ext#@ohana042.onmicrosoft.com::75bb29f9-690c-4fad-984c-04f4d2790b53" providerId="AD" clId="Web-{A45BC2D6-215D-4763-AF01-0001F0DF5664}" dt="2020-11-09T11:43:00.141" v="605"/>
          <ac:spMkLst>
            <pc:docMk/>
            <pc:sldMk cId="3292392318" sldId="258"/>
            <ac:spMk id="21" creationId="{E41809D1-F12E-46BB-B804-5F209D325E8B}"/>
          </ac:spMkLst>
        </pc:spChg>
        <pc:spChg chg="add del">
          <ac:chgData name="swift" userId="S::swift1699_gmail.com#ext#@ohana042.onmicrosoft.com::75bb29f9-690c-4fad-984c-04f4d2790b53" providerId="AD" clId="Web-{A45BC2D6-215D-4763-AF01-0001F0DF5664}" dt="2020-11-09T11:43:00.141" v="605"/>
          <ac:spMkLst>
            <pc:docMk/>
            <pc:sldMk cId="3292392318" sldId="258"/>
            <ac:spMk id="22" creationId="{AF2F604E-43BE-4DC3-B983-E071523364F8}"/>
          </ac:spMkLst>
        </pc:spChg>
        <pc:spChg chg="add">
          <ac:chgData name="swift" userId="S::swift1699_gmail.com#ext#@ohana042.onmicrosoft.com::75bb29f9-690c-4fad-984c-04f4d2790b53" providerId="AD" clId="Web-{A45BC2D6-215D-4763-AF01-0001F0DF5664}" dt="2020-11-09T11:43:00.157" v="606"/>
          <ac:spMkLst>
            <pc:docMk/>
            <pc:sldMk cId="3292392318" sldId="258"/>
            <ac:spMk id="23" creationId="{62542EEC-4F7C-4AE2-933E-EAC8EB3FA378}"/>
          </ac:spMkLst>
        </pc:spChg>
        <pc:spChg chg="add">
          <ac:chgData name="swift" userId="S::swift1699_gmail.com#ext#@ohana042.onmicrosoft.com::75bb29f9-690c-4fad-984c-04f4d2790b53" providerId="AD" clId="Web-{A45BC2D6-215D-4763-AF01-0001F0DF5664}" dt="2020-11-09T11:43:00.157" v="606"/>
          <ac:spMkLst>
            <pc:docMk/>
            <pc:sldMk cId="3292392318" sldId="258"/>
            <ac:spMk id="24" creationId="{B81933D1-5615-42C7-9C0B-4EB7105CCE2D}"/>
          </ac:spMkLst>
        </pc:spChg>
        <pc:spChg chg="add">
          <ac:chgData name="swift" userId="S::swift1699_gmail.com#ext#@ohana042.onmicrosoft.com::75bb29f9-690c-4fad-984c-04f4d2790b53" providerId="AD" clId="Web-{A45BC2D6-215D-4763-AF01-0001F0DF5664}" dt="2020-11-09T11:43:00.157" v="606"/>
          <ac:spMkLst>
            <pc:docMk/>
            <pc:sldMk cId="3292392318" sldId="258"/>
            <ac:spMk id="25" creationId="{19C9EAEA-39D0-4B0E-A0EB-51E7B26740B1}"/>
          </ac:spMkLst>
        </pc:spChg>
        <pc:grpChg chg="add del">
          <ac:chgData name="swift" userId="S::swift1699_gmail.com#ext#@ohana042.onmicrosoft.com::75bb29f9-690c-4fad-984c-04f4d2790b53" providerId="AD" clId="Web-{A45BC2D6-215D-4763-AF01-0001F0DF5664}" dt="2020-11-09T11:42:42.969" v="599"/>
          <ac:grpSpMkLst>
            <pc:docMk/>
            <pc:sldMk cId="3292392318" sldId="258"/>
            <ac:grpSpMk id="11" creationId="{032D8612-31EB-44CF-A1D0-14FD4C705424}"/>
          </ac:grpSpMkLst>
        </pc:grpChg>
        <pc:grpChg chg="add del">
          <ac:chgData name="swift" userId="S::swift1699_gmail.com#ext#@ohana042.onmicrosoft.com::75bb29f9-690c-4fad-984c-04f4d2790b53" providerId="AD" clId="Web-{A45BC2D6-215D-4763-AF01-0001F0DF5664}" dt="2020-11-09T11:42:49.875" v="601"/>
          <ac:grpSpMkLst>
            <pc:docMk/>
            <pc:sldMk cId="3292392318" sldId="258"/>
            <ac:grpSpMk id="15" creationId="{032D8612-31EB-44CF-A1D0-14FD4C705424}"/>
          </ac:grpSpMkLst>
        </pc:grpChg>
        <pc:grpChg chg="add">
          <ac:chgData name="swift" userId="S::swift1699_gmail.com#ext#@ohana042.onmicrosoft.com::75bb29f9-690c-4fad-984c-04f4d2790b53" providerId="AD" clId="Web-{A45BC2D6-215D-4763-AF01-0001F0DF5664}" dt="2020-11-09T11:43:00.157" v="606"/>
          <ac:grpSpMkLst>
            <pc:docMk/>
            <pc:sldMk cId="3292392318" sldId="258"/>
            <ac:grpSpMk id="26" creationId="{032D8612-31EB-44CF-A1D0-14FD4C705424}"/>
          </ac:grpSpMkLst>
        </pc:grpChg>
        <pc:picChg chg="add mod ord">
          <ac:chgData name="swift" userId="S::swift1699_gmail.com#ext#@ohana042.onmicrosoft.com::75bb29f9-690c-4fad-984c-04f4d2790b53" providerId="AD" clId="Web-{A45BC2D6-215D-4763-AF01-0001F0DF5664}" dt="2020-11-09T11:43:00.157" v="606"/>
          <ac:picMkLst>
            <pc:docMk/>
            <pc:sldMk cId="3292392318" sldId="258"/>
            <ac:picMk id="4" creationId="{133BE2DE-B591-4EB1-935C-83DF389ED8C3}"/>
          </ac:picMkLst>
        </pc:picChg>
      </pc:sldChg>
      <pc:sldChg chg="modSp new">
        <pc:chgData name="swift" userId="S::swift1699_gmail.com#ext#@ohana042.onmicrosoft.com::75bb29f9-690c-4fad-984c-04f4d2790b53" providerId="AD" clId="Web-{A45BC2D6-215D-4763-AF01-0001F0DF5664}" dt="2020-11-09T11:20:16.720" v="139" actId="20577"/>
        <pc:sldMkLst>
          <pc:docMk/>
          <pc:sldMk cId="302717167" sldId="259"/>
        </pc:sldMkLst>
        <pc:spChg chg="mod">
          <ac:chgData name="swift" userId="S::swift1699_gmail.com#ext#@ohana042.onmicrosoft.com::75bb29f9-690c-4fad-984c-04f4d2790b53" providerId="AD" clId="Web-{A45BC2D6-215D-4763-AF01-0001F0DF5664}" dt="2020-11-09T11:19:33.625" v="134" actId="20577"/>
          <ac:spMkLst>
            <pc:docMk/>
            <pc:sldMk cId="302717167" sldId="259"/>
            <ac:spMk id="2" creationId="{C28A04DB-BD76-486E-9593-A92741209DD6}"/>
          </ac:spMkLst>
        </pc:spChg>
        <pc:spChg chg="mod">
          <ac:chgData name="swift" userId="S::swift1699_gmail.com#ext#@ohana042.onmicrosoft.com::75bb29f9-690c-4fad-984c-04f4d2790b53" providerId="AD" clId="Web-{A45BC2D6-215D-4763-AF01-0001F0DF5664}" dt="2020-11-09T11:20:16.720" v="139" actId="20577"/>
          <ac:spMkLst>
            <pc:docMk/>
            <pc:sldMk cId="302717167" sldId="259"/>
            <ac:spMk id="3" creationId="{D06BB864-3855-4E1B-B501-AC01C1CB1E16}"/>
          </ac:spMkLst>
        </pc:spChg>
      </pc:sldChg>
      <pc:sldChg chg="addSp modSp new">
        <pc:chgData name="swift" userId="S::swift1699_gmail.com#ext#@ohana042.onmicrosoft.com::75bb29f9-690c-4fad-984c-04f4d2790b53" providerId="AD" clId="Web-{A45BC2D6-215D-4763-AF01-0001F0DF5664}" dt="2020-11-09T11:20:53.642" v="146" actId="1076"/>
        <pc:sldMkLst>
          <pc:docMk/>
          <pc:sldMk cId="2920712025" sldId="261"/>
        </pc:sldMkLst>
        <pc:picChg chg="add mod">
          <ac:chgData name="swift" userId="S::swift1699_gmail.com#ext#@ohana042.onmicrosoft.com::75bb29f9-690c-4fad-984c-04f4d2790b53" providerId="AD" clId="Web-{A45BC2D6-215D-4763-AF01-0001F0DF5664}" dt="2020-11-09T11:20:53.642" v="146" actId="1076"/>
          <ac:picMkLst>
            <pc:docMk/>
            <pc:sldMk cId="2920712025" sldId="261"/>
            <ac:picMk id="2" creationId="{7FC4DD5B-46E6-4D83-81F3-2B8388D3811A}"/>
          </ac:picMkLst>
        </pc:picChg>
      </pc:sldChg>
      <pc:sldChg chg="modSp new">
        <pc:chgData name="swift" userId="S::swift1699_gmail.com#ext#@ohana042.onmicrosoft.com::75bb29f9-690c-4fad-984c-04f4d2790b53" providerId="AD" clId="Web-{A45BC2D6-215D-4763-AF01-0001F0DF5664}" dt="2020-11-09T11:29:47.772" v="367" actId="20577"/>
        <pc:sldMkLst>
          <pc:docMk/>
          <pc:sldMk cId="143905146" sldId="263"/>
        </pc:sldMkLst>
        <pc:spChg chg="mod">
          <ac:chgData name="swift" userId="S::swift1699_gmail.com#ext#@ohana042.onmicrosoft.com::75bb29f9-690c-4fad-984c-04f4d2790b53" providerId="AD" clId="Web-{A45BC2D6-215D-4763-AF01-0001F0DF5664}" dt="2020-11-09T11:26:11.817" v="190" actId="20577"/>
          <ac:spMkLst>
            <pc:docMk/>
            <pc:sldMk cId="143905146" sldId="263"/>
            <ac:spMk id="2" creationId="{75F4930D-292C-4206-AEFB-BEA28198CB45}"/>
          </ac:spMkLst>
        </pc:spChg>
        <pc:spChg chg="mod">
          <ac:chgData name="swift" userId="S::swift1699_gmail.com#ext#@ohana042.onmicrosoft.com::75bb29f9-690c-4fad-984c-04f4d2790b53" providerId="AD" clId="Web-{A45BC2D6-215D-4763-AF01-0001F0DF5664}" dt="2020-11-09T11:29:47.772" v="367" actId="20577"/>
          <ac:spMkLst>
            <pc:docMk/>
            <pc:sldMk cId="143905146" sldId="263"/>
            <ac:spMk id="3" creationId="{94CAC659-B2A8-4FDD-9094-2627B1830A58}"/>
          </ac:spMkLst>
        </pc:spChg>
      </pc:sldChg>
      <pc:sldChg chg="modSp new">
        <pc:chgData name="swift" userId="S::swift1699_gmail.com#ext#@ohana042.onmicrosoft.com::75bb29f9-690c-4fad-984c-04f4d2790b53" providerId="AD" clId="Web-{A45BC2D6-215D-4763-AF01-0001F0DF5664}" dt="2020-11-09T11:30:28.898" v="426" actId="20577"/>
        <pc:sldMkLst>
          <pc:docMk/>
          <pc:sldMk cId="1481446597" sldId="264"/>
        </pc:sldMkLst>
        <pc:spChg chg="mod">
          <ac:chgData name="swift" userId="S::swift1699_gmail.com#ext#@ohana042.onmicrosoft.com::75bb29f9-690c-4fad-984c-04f4d2790b53" providerId="AD" clId="Web-{A45BC2D6-215D-4763-AF01-0001F0DF5664}" dt="2020-11-09T11:29:58.210" v="421" actId="20577"/>
          <ac:spMkLst>
            <pc:docMk/>
            <pc:sldMk cId="1481446597" sldId="264"/>
            <ac:spMk id="2" creationId="{12615F87-3A77-43EE-8D0C-4293CCEB84E9}"/>
          </ac:spMkLst>
        </pc:spChg>
        <pc:spChg chg="mod">
          <ac:chgData name="swift" userId="S::swift1699_gmail.com#ext#@ohana042.onmicrosoft.com::75bb29f9-690c-4fad-984c-04f4d2790b53" providerId="AD" clId="Web-{A45BC2D6-215D-4763-AF01-0001F0DF5664}" dt="2020-11-09T11:30:28.898" v="426" actId="20577"/>
          <ac:spMkLst>
            <pc:docMk/>
            <pc:sldMk cId="1481446597" sldId="264"/>
            <ac:spMk id="3" creationId="{12AD7991-9F64-484E-8D68-4C4F288E1E4A}"/>
          </ac:spMkLst>
        </pc:spChg>
      </pc:sldChg>
      <pc:sldChg chg="modSp new">
        <pc:chgData name="swift" userId="S::swift1699_gmail.com#ext#@ohana042.onmicrosoft.com::75bb29f9-690c-4fad-984c-04f4d2790b53" providerId="AD" clId="Web-{A45BC2D6-215D-4763-AF01-0001F0DF5664}" dt="2020-11-09T11:31:24.789" v="508" actId="20577"/>
        <pc:sldMkLst>
          <pc:docMk/>
          <pc:sldMk cId="4190560086" sldId="265"/>
        </pc:sldMkLst>
        <pc:spChg chg="mod">
          <ac:chgData name="swift" userId="S::swift1699_gmail.com#ext#@ohana042.onmicrosoft.com::75bb29f9-690c-4fad-984c-04f4d2790b53" providerId="AD" clId="Web-{A45BC2D6-215D-4763-AF01-0001F0DF5664}" dt="2020-11-09T11:30:46.382" v="463" actId="20577"/>
          <ac:spMkLst>
            <pc:docMk/>
            <pc:sldMk cId="4190560086" sldId="265"/>
            <ac:spMk id="2" creationId="{2A10B442-3CD9-42CE-985B-9A9621C7B98B}"/>
          </ac:spMkLst>
        </pc:spChg>
        <pc:spChg chg="mod">
          <ac:chgData name="swift" userId="S::swift1699_gmail.com#ext#@ohana042.onmicrosoft.com::75bb29f9-690c-4fad-984c-04f4d2790b53" providerId="AD" clId="Web-{A45BC2D6-215D-4763-AF01-0001F0DF5664}" dt="2020-11-09T11:31:24.789" v="508" actId="20577"/>
          <ac:spMkLst>
            <pc:docMk/>
            <pc:sldMk cId="4190560086" sldId="265"/>
            <ac:spMk id="3" creationId="{D3694737-2BD2-4540-B7FA-7D679C43C700}"/>
          </ac:spMkLst>
        </pc:spChg>
      </pc:sldChg>
      <pc:sldChg chg="modSp new">
        <pc:chgData name="swift" userId="S::swift1699_gmail.com#ext#@ohana042.onmicrosoft.com::75bb29f9-690c-4fad-984c-04f4d2790b53" providerId="AD" clId="Web-{A45BC2D6-215D-4763-AF01-0001F0DF5664}" dt="2020-11-09T11:50:14.239" v="611" actId="20577"/>
        <pc:sldMkLst>
          <pc:docMk/>
          <pc:sldMk cId="3812579951" sldId="266"/>
        </pc:sldMkLst>
        <pc:spChg chg="mod">
          <ac:chgData name="swift" userId="S::swift1699_gmail.com#ext#@ohana042.onmicrosoft.com::75bb29f9-690c-4fad-984c-04f4d2790b53" providerId="AD" clId="Web-{A45BC2D6-215D-4763-AF01-0001F0DF5664}" dt="2020-11-09T11:36:34.465" v="538" actId="20577"/>
          <ac:spMkLst>
            <pc:docMk/>
            <pc:sldMk cId="3812579951" sldId="266"/>
            <ac:spMk id="2" creationId="{BDE2E0FA-CF74-4F22-86DB-3A1B74C47D9E}"/>
          </ac:spMkLst>
        </pc:spChg>
        <pc:spChg chg="mod">
          <ac:chgData name="swift" userId="S::swift1699_gmail.com#ext#@ohana042.onmicrosoft.com::75bb29f9-690c-4fad-984c-04f4d2790b53" providerId="AD" clId="Web-{A45BC2D6-215D-4763-AF01-0001F0DF5664}" dt="2020-11-09T11:50:14.239" v="611" actId="20577"/>
          <ac:spMkLst>
            <pc:docMk/>
            <pc:sldMk cId="3812579951" sldId="266"/>
            <ac:spMk id="3" creationId="{0F290852-1B79-43FD-A22B-7BAA7B829BE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C346D-80CD-4CFA-9D87-254F2D37DFC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5DC65AF-9CE9-4193-8159-5BA033FF6F82}">
      <dgm:prSet/>
      <dgm:spPr/>
      <dgm:t>
        <a:bodyPr/>
        <a:lstStyle/>
        <a:p>
          <a:pPr>
            <a:lnSpc>
              <a:spcPct val="100000"/>
            </a:lnSpc>
          </a:pPr>
          <a:r>
            <a:rPr lang="en-US"/>
            <a:t>Energy = Smart homes should help us save money by being energy efficient. They should learn the usage of energy pattern and anticipate our needs.</a:t>
          </a:r>
        </a:p>
      </dgm:t>
    </dgm:pt>
    <dgm:pt modelId="{F23DC95E-059F-4AE8-B3E1-0470E0EB39CB}" type="parTrans" cxnId="{0657E62A-3898-4793-BB09-11A98EF9328A}">
      <dgm:prSet/>
      <dgm:spPr/>
      <dgm:t>
        <a:bodyPr/>
        <a:lstStyle/>
        <a:p>
          <a:endParaRPr lang="en-US"/>
        </a:p>
      </dgm:t>
    </dgm:pt>
    <dgm:pt modelId="{E8B3ED2B-C771-4283-90D6-BA9CE2E1C740}" type="sibTrans" cxnId="{0657E62A-3898-4793-BB09-11A98EF9328A}">
      <dgm:prSet/>
      <dgm:spPr/>
      <dgm:t>
        <a:bodyPr/>
        <a:lstStyle/>
        <a:p>
          <a:endParaRPr lang="en-US"/>
        </a:p>
      </dgm:t>
    </dgm:pt>
    <dgm:pt modelId="{EF31F8D0-91BB-44A8-A3E9-F8D89FCDB9A0}">
      <dgm:prSet/>
      <dgm:spPr/>
      <dgm:t>
        <a:bodyPr/>
        <a:lstStyle/>
        <a:p>
          <a:pPr>
            <a:lnSpc>
              <a:spcPct val="100000"/>
            </a:lnSpc>
          </a:pPr>
          <a:r>
            <a:rPr lang="en-US"/>
            <a:t>Security = Smart homes should monitor things 24/7, so we don't have to. They should recognize any insecurities that happen and notify us, so that we can review it any time.</a:t>
          </a:r>
        </a:p>
      </dgm:t>
    </dgm:pt>
    <dgm:pt modelId="{DF89DA2D-33CD-4EA5-8E0B-1088942F580B}" type="parTrans" cxnId="{278D36B3-8E75-4A9B-BA3A-2DB3C09E39B8}">
      <dgm:prSet/>
      <dgm:spPr/>
      <dgm:t>
        <a:bodyPr/>
        <a:lstStyle/>
        <a:p>
          <a:endParaRPr lang="en-US"/>
        </a:p>
      </dgm:t>
    </dgm:pt>
    <dgm:pt modelId="{7AC418E6-4145-4F39-9478-F4AA80F1AC11}" type="sibTrans" cxnId="{278D36B3-8E75-4A9B-BA3A-2DB3C09E39B8}">
      <dgm:prSet/>
      <dgm:spPr/>
      <dgm:t>
        <a:bodyPr/>
        <a:lstStyle/>
        <a:p>
          <a:endParaRPr lang="en-US"/>
        </a:p>
      </dgm:t>
    </dgm:pt>
    <dgm:pt modelId="{291925E1-0EA3-47FA-A904-444781CD7A1B}">
      <dgm:prSet/>
      <dgm:spPr/>
      <dgm:t>
        <a:bodyPr/>
        <a:lstStyle/>
        <a:p>
          <a:pPr>
            <a:lnSpc>
              <a:spcPct val="100000"/>
            </a:lnSpc>
          </a:pPr>
          <a:r>
            <a:rPr lang="en-US"/>
            <a:t>Convenience = Smart homes should ease our access on the things we want to control. Save more time and enjoyable.</a:t>
          </a:r>
        </a:p>
      </dgm:t>
    </dgm:pt>
    <dgm:pt modelId="{A6C7EC7F-1DC4-4ADF-AB94-0157FABF641E}" type="parTrans" cxnId="{0BD68A39-AC44-4604-8CD9-9BD57EBEFB45}">
      <dgm:prSet/>
      <dgm:spPr/>
      <dgm:t>
        <a:bodyPr/>
        <a:lstStyle/>
        <a:p>
          <a:endParaRPr lang="en-US"/>
        </a:p>
      </dgm:t>
    </dgm:pt>
    <dgm:pt modelId="{4335F71F-3DE8-417D-8CCA-A649AD0A3637}" type="sibTrans" cxnId="{0BD68A39-AC44-4604-8CD9-9BD57EBEFB45}">
      <dgm:prSet/>
      <dgm:spPr/>
      <dgm:t>
        <a:bodyPr/>
        <a:lstStyle/>
        <a:p>
          <a:endParaRPr lang="en-US"/>
        </a:p>
      </dgm:t>
    </dgm:pt>
    <dgm:pt modelId="{F0DA6FDA-2D80-4FC6-885B-518FC0D7494B}">
      <dgm:prSet/>
      <dgm:spPr/>
      <dgm:t>
        <a:bodyPr/>
        <a:lstStyle/>
        <a:p>
          <a:pPr>
            <a:lnSpc>
              <a:spcPct val="100000"/>
            </a:lnSpc>
          </a:pPr>
          <a:r>
            <a:rPr lang="en-US"/>
            <a:t>Atmosphere = Smart homes should provide a good environment and recognize what the users like or not.</a:t>
          </a:r>
        </a:p>
      </dgm:t>
    </dgm:pt>
    <dgm:pt modelId="{D3C1AAE6-703E-4389-BDFA-E0F11B77DA4B}" type="parTrans" cxnId="{85CC5F7B-F56F-499A-963B-95F616C7235E}">
      <dgm:prSet/>
      <dgm:spPr/>
      <dgm:t>
        <a:bodyPr/>
        <a:lstStyle/>
        <a:p>
          <a:endParaRPr lang="en-US"/>
        </a:p>
      </dgm:t>
    </dgm:pt>
    <dgm:pt modelId="{78E53621-FDE0-47E5-B287-DC1D6AE30075}" type="sibTrans" cxnId="{85CC5F7B-F56F-499A-963B-95F616C7235E}">
      <dgm:prSet/>
      <dgm:spPr/>
      <dgm:t>
        <a:bodyPr/>
        <a:lstStyle/>
        <a:p>
          <a:endParaRPr lang="en-US"/>
        </a:p>
      </dgm:t>
    </dgm:pt>
    <dgm:pt modelId="{FDDCC963-18EE-4928-86FE-A0F259CABC57}">
      <dgm:prSet/>
      <dgm:spPr/>
      <dgm:t>
        <a:bodyPr/>
        <a:lstStyle/>
        <a:p>
          <a:pPr>
            <a:lnSpc>
              <a:spcPct val="100000"/>
            </a:lnSpc>
          </a:pPr>
          <a:r>
            <a:rPr lang="en-US"/>
            <a:t>Entertainment = Smart homes should be entertaining for user to have leisure time at home.</a:t>
          </a:r>
        </a:p>
      </dgm:t>
    </dgm:pt>
    <dgm:pt modelId="{B367AD32-43E3-4465-9063-B38F6704EF5A}" type="parTrans" cxnId="{26950A83-AABA-4D34-A5C4-D1C374165DC3}">
      <dgm:prSet/>
      <dgm:spPr/>
      <dgm:t>
        <a:bodyPr/>
        <a:lstStyle/>
        <a:p>
          <a:endParaRPr lang="en-US"/>
        </a:p>
      </dgm:t>
    </dgm:pt>
    <dgm:pt modelId="{12574878-411C-43C7-8C9C-63D05A2E3F76}" type="sibTrans" cxnId="{26950A83-AABA-4D34-A5C4-D1C374165DC3}">
      <dgm:prSet/>
      <dgm:spPr/>
      <dgm:t>
        <a:bodyPr/>
        <a:lstStyle/>
        <a:p>
          <a:endParaRPr lang="en-US"/>
        </a:p>
      </dgm:t>
    </dgm:pt>
    <dgm:pt modelId="{D9FC7CBA-B684-4EDF-BD8C-C937624762B3}" type="pres">
      <dgm:prSet presAssocID="{DB7C346D-80CD-4CFA-9D87-254F2D37DFCD}" presName="root" presStyleCnt="0">
        <dgm:presLayoutVars>
          <dgm:dir/>
          <dgm:resizeHandles val="exact"/>
        </dgm:presLayoutVars>
      </dgm:prSet>
      <dgm:spPr/>
    </dgm:pt>
    <dgm:pt modelId="{8E894B64-CEB5-4919-804E-8B4C6EC13991}" type="pres">
      <dgm:prSet presAssocID="{95DC65AF-9CE9-4193-8159-5BA033FF6F82}" presName="compNode" presStyleCnt="0"/>
      <dgm:spPr/>
    </dgm:pt>
    <dgm:pt modelId="{845D9A35-1D24-4F76-BF67-D6D65099837A}" type="pres">
      <dgm:prSet presAssocID="{95DC65AF-9CE9-4193-8159-5BA033FF6F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FD3D1FC-6C09-401A-9C21-E3E33B13768B}" type="pres">
      <dgm:prSet presAssocID="{95DC65AF-9CE9-4193-8159-5BA033FF6F82}" presName="spaceRect" presStyleCnt="0"/>
      <dgm:spPr/>
    </dgm:pt>
    <dgm:pt modelId="{E833C3B6-2833-4DBE-A20E-C11B6B1B2E84}" type="pres">
      <dgm:prSet presAssocID="{95DC65AF-9CE9-4193-8159-5BA033FF6F82}" presName="textRect" presStyleLbl="revTx" presStyleIdx="0" presStyleCnt="5">
        <dgm:presLayoutVars>
          <dgm:chMax val="1"/>
          <dgm:chPref val="1"/>
        </dgm:presLayoutVars>
      </dgm:prSet>
      <dgm:spPr/>
    </dgm:pt>
    <dgm:pt modelId="{C1C26601-E3C4-4682-B030-49E316B8D2A9}" type="pres">
      <dgm:prSet presAssocID="{E8B3ED2B-C771-4283-90D6-BA9CE2E1C740}" presName="sibTrans" presStyleCnt="0"/>
      <dgm:spPr/>
    </dgm:pt>
    <dgm:pt modelId="{35CC2F15-7DF8-4C73-AC87-99841C5C9779}" type="pres">
      <dgm:prSet presAssocID="{EF31F8D0-91BB-44A8-A3E9-F8D89FCDB9A0}" presName="compNode" presStyleCnt="0"/>
      <dgm:spPr/>
    </dgm:pt>
    <dgm:pt modelId="{9806AFE6-3087-4D8F-B721-94A7E00E135C}" type="pres">
      <dgm:prSet presAssocID="{EF31F8D0-91BB-44A8-A3E9-F8D89FCDB9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1CA1102-F52A-4B08-9DD9-05EF6E75BC6D}" type="pres">
      <dgm:prSet presAssocID="{EF31F8D0-91BB-44A8-A3E9-F8D89FCDB9A0}" presName="spaceRect" presStyleCnt="0"/>
      <dgm:spPr/>
    </dgm:pt>
    <dgm:pt modelId="{2784D220-8EEB-4A15-BF81-3C8199A1EDF9}" type="pres">
      <dgm:prSet presAssocID="{EF31F8D0-91BB-44A8-A3E9-F8D89FCDB9A0}" presName="textRect" presStyleLbl="revTx" presStyleIdx="1" presStyleCnt="5">
        <dgm:presLayoutVars>
          <dgm:chMax val="1"/>
          <dgm:chPref val="1"/>
        </dgm:presLayoutVars>
      </dgm:prSet>
      <dgm:spPr/>
    </dgm:pt>
    <dgm:pt modelId="{A0CDF1F4-FA73-4B63-8F42-D00087D78483}" type="pres">
      <dgm:prSet presAssocID="{7AC418E6-4145-4F39-9478-F4AA80F1AC11}" presName="sibTrans" presStyleCnt="0"/>
      <dgm:spPr/>
    </dgm:pt>
    <dgm:pt modelId="{55AC3949-2E2E-49F5-B41D-BEAA0CFC7F54}" type="pres">
      <dgm:prSet presAssocID="{291925E1-0EA3-47FA-A904-444781CD7A1B}" presName="compNode" presStyleCnt="0"/>
      <dgm:spPr/>
    </dgm:pt>
    <dgm:pt modelId="{2353C4CB-3788-430D-A9DB-A6B8CFF9F222}" type="pres">
      <dgm:prSet presAssocID="{291925E1-0EA3-47FA-A904-444781CD7A1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809C6A2A-1F54-4DD5-8FC2-AE2F2C8A865C}" type="pres">
      <dgm:prSet presAssocID="{291925E1-0EA3-47FA-A904-444781CD7A1B}" presName="spaceRect" presStyleCnt="0"/>
      <dgm:spPr/>
    </dgm:pt>
    <dgm:pt modelId="{3A08C0E6-E7C8-4959-B8B5-68798DBADCC2}" type="pres">
      <dgm:prSet presAssocID="{291925E1-0EA3-47FA-A904-444781CD7A1B}" presName="textRect" presStyleLbl="revTx" presStyleIdx="2" presStyleCnt="5">
        <dgm:presLayoutVars>
          <dgm:chMax val="1"/>
          <dgm:chPref val="1"/>
        </dgm:presLayoutVars>
      </dgm:prSet>
      <dgm:spPr/>
    </dgm:pt>
    <dgm:pt modelId="{4BA92622-DEEC-49A8-A142-CEB93BAE17C4}" type="pres">
      <dgm:prSet presAssocID="{4335F71F-3DE8-417D-8CCA-A649AD0A3637}" presName="sibTrans" presStyleCnt="0"/>
      <dgm:spPr/>
    </dgm:pt>
    <dgm:pt modelId="{2EB26ECC-2D91-4B41-8FDF-79FF0B4AF967}" type="pres">
      <dgm:prSet presAssocID="{F0DA6FDA-2D80-4FC6-885B-518FC0D7494B}" presName="compNode" presStyleCnt="0"/>
      <dgm:spPr/>
    </dgm:pt>
    <dgm:pt modelId="{37C54A8C-9774-480F-AD1E-32E3E0FD43E2}" type="pres">
      <dgm:prSet presAssocID="{F0DA6FDA-2D80-4FC6-885B-518FC0D749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FBCE7C1F-6B9A-495B-85F2-9D3CE73C40DB}" type="pres">
      <dgm:prSet presAssocID="{F0DA6FDA-2D80-4FC6-885B-518FC0D7494B}" presName="spaceRect" presStyleCnt="0"/>
      <dgm:spPr/>
    </dgm:pt>
    <dgm:pt modelId="{4CC9FEE2-B728-4EF0-B984-A5535B273983}" type="pres">
      <dgm:prSet presAssocID="{F0DA6FDA-2D80-4FC6-885B-518FC0D7494B}" presName="textRect" presStyleLbl="revTx" presStyleIdx="3" presStyleCnt="5">
        <dgm:presLayoutVars>
          <dgm:chMax val="1"/>
          <dgm:chPref val="1"/>
        </dgm:presLayoutVars>
      </dgm:prSet>
      <dgm:spPr/>
    </dgm:pt>
    <dgm:pt modelId="{7FBD854D-6392-48F6-943F-F8AEEAFD5E1C}" type="pres">
      <dgm:prSet presAssocID="{78E53621-FDE0-47E5-B287-DC1D6AE30075}" presName="sibTrans" presStyleCnt="0"/>
      <dgm:spPr/>
    </dgm:pt>
    <dgm:pt modelId="{CE7ECBA3-B9F0-4691-8BE7-C90697944155}" type="pres">
      <dgm:prSet presAssocID="{FDDCC963-18EE-4928-86FE-A0F259CABC57}" presName="compNode" presStyleCnt="0"/>
      <dgm:spPr/>
    </dgm:pt>
    <dgm:pt modelId="{304A09C5-0E2E-4661-B99F-7F6B6FF6CEAC}" type="pres">
      <dgm:prSet presAssocID="{FDDCC963-18EE-4928-86FE-A0F259CABC5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atre"/>
        </a:ext>
      </dgm:extLst>
    </dgm:pt>
    <dgm:pt modelId="{DA1AE181-6FB6-4866-88E8-8799F05B2F3A}" type="pres">
      <dgm:prSet presAssocID="{FDDCC963-18EE-4928-86FE-A0F259CABC57}" presName="spaceRect" presStyleCnt="0"/>
      <dgm:spPr/>
    </dgm:pt>
    <dgm:pt modelId="{76307880-987C-4B8F-B02C-2BE3F4993FDB}" type="pres">
      <dgm:prSet presAssocID="{FDDCC963-18EE-4928-86FE-A0F259CABC57}" presName="textRect" presStyleLbl="revTx" presStyleIdx="4" presStyleCnt="5">
        <dgm:presLayoutVars>
          <dgm:chMax val="1"/>
          <dgm:chPref val="1"/>
        </dgm:presLayoutVars>
      </dgm:prSet>
      <dgm:spPr/>
    </dgm:pt>
  </dgm:ptLst>
  <dgm:cxnLst>
    <dgm:cxn modelId="{83A7C400-EEBD-4268-97D2-2202641B1E9C}" type="presOf" srcId="{95DC65AF-9CE9-4193-8159-5BA033FF6F82}" destId="{E833C3B6-2833-4DBE-A20E-C11B6B1B2E84}" srcOrd="0" destOrd="0" presId="urn:microsoft.com/office/officeart/2018/2/layout/IconLabelList"/>
    <dgm:cxn modelId="{0657E62A-3898-4793-BB09-11A98EF9328A}" srcId="{DB7C346D-80CD-4CFA-9D87-254F2D37DFCD}" destId="{95DC65AF-9CE9-4193-8159-5BA033FF6F82}" srcOrd="0" destOrd="0" parTransId="{F23DC95E-059F-4AE8-B3E1-0470E0EB39CB}" sibTransId="{E8B3ED2B-C771-4283-90D6-BA9CE2E1C740}"/>
    <dgm:cxn modelId="{0BD68A39-AC44-4604-8CD9-9BD57EBEFB45}" srcId="{DB7C346D-80CD-4CFA-9D87-254F2D37DFCD}" destId="{291925E1-0EA3-47FA-A904-444781CD7A1B}" srcOrd="2" destOrd="0" parTransId="{A6C7EC7F-1DC4-4ADF-AB94-0157FABF641E}" sibTransId="{4335F71F-3DE8-417D-8CCA-A649AD0A3637}"/>
    <dgm:cxn modelId="{97155C47-1FDD-4C2E-B0B9-D8F52A07E579}" type="presOf" srcId="{F0DA6FDA-2D80-4FC6-885B-518FC0D7494B}" destId="{4CC9FEE2-B728-4EF0-B984-A5535B273983}" srcOrd="0" destOrd="0" presId="urn:microsoft.com/office/officeart/2018/2/layout/IconLabelList"/>
    <dgm:cxn modelId="{85CC5F7B-F56F-499A-963B-95F616C7235E}" srcId="{DB7C346D-80CD-4CFA-9D87-254F2D37DFCD}" destId="{F0DA6FDA-2D80-4FC6-885B-518FC0D7494B}" srcOrd="3" destOrd="0" parTransId="{D3C1AAE6-703E-4389-BDFA-E0F11B77DA4B}" sibTransId="{78E53621-FDE0-47E5-B287-DC1D6AE30075}"/>
    <dgm:cxn modelId="{26950A83-AABA-4D34-A5C4-D1C374165DC3}" srcId="{DB7C346D-80CD-4CFA-9D87-254F2D37DFCD}" destId="{FDDCC963-18EE-4928-86FE-A0F259CABC57}" srcOrd="4" destOrd="0" parTransId="{B367AD32-43E3-4465-9063-B38F6704EF5A}" sibTransId="{12574878-411C-43C7-8C9C-63D05A2E3F76}"/>
    <dgm:cxn modelId="{7978E095-2372-4128-A1CD-111BFAF2D620}" type="presOf" srcId="{FDDCC963-18EE-4928-86FE-A0F259CABC57}" destId="{76307880-987C-4B8F-B02C-2BE3F4993FDB}" srcOrd="0" destOrd="0" presId="urn:microsoft.com/office/officeart/2018/2/layout/IconLabelList"/>
    <dgm:cxn modelId="{42668A99-0F85-4A6F-9EDB-D7555B7BD22E}" type="presOf" srcId="{EF31F8D0-91BB-44A8-A3E9-F8D89FCDB9A0}" destId="{2784D220-8EEB-4A15-BF81-3C8199A1EDF9}" srcOrd="0" destOrd="0" presId="urn:microsoft.com/office/officeart/2018/2/layout/IconLabelList"/>
    <dgm:cxn modelId="{12B92CAF-AFE5-48D6-944B-4A0AC7E12F95}" type="presOf" srcId="{DB7C346D-80CD-4CFA-9D87-254F2D37DFCD}" destId="{D9FC7CBA-B684-4EDF-BD8C-C937624762B3}" srcOrd="0" destOrd="0" presId="urn:microsoft.com/office/officeart/2018/2/layout/IconLabelList"/>
    <dgm:cxn modelId="{278D36B3-8E75-4A9B-BA3A-2DB3C09E39B8}" srcId="{DB7C346D-80CD-4CFA-9D87-254F2D37DFCD}" destId="{EF31F8D0-91BB-44A8-A3E9-F8D89FCDB9A0}" srcOrd="1" destOrd="0" parTransId="{DF89DA2D-33CD-4EA5-8E0B-1088942F580B}" sibTransId="{7AC418E6-4145-4F39-9478-F4AA80F1AC11}"/>
    <dgm:cxn modelId="{C6FD69CE-1ACA-4897-AB59-800B25CCAD60}" type="presOf" srcId="{291925E1-0EA3-47FA-A904-444781CD7A1B}" destId="{3A08C0E6-E7C8-4959-B8B5-68798DBADCC2}" srcOrd="0" destOrd="0" presId="urn:microsoft.com/office/officeart/2018/2/layout/IconLabelList"/>
    <dgm:cxn modelId="{990EAE35-B196-4A58-9143-0B383CAB4F5F}" type="presParOf" srcId="{D9FC7CBA-B684-4EDF-BD8C-C937624762B3}" destId="{8E894B64-CEB5-4919-804E-8B4C6EC13991}" srcOrd="0" destOrd="0" presId="urn:microsoft.com/office/officeart/2018/2/layout/IconLabelList"/>
    <dgm:cxn modelId="{E685BFAE-91BD-47E3-8424-B787729DA5CD}" type="presParOf" srcId="{8E894B64-CEB5-4919-804E-8B4C6EC13991}" destId="{845D9A35-1D24-4F76-BF67-D6D65099837A}" srcOrd="0" destOrd="0" presId="urn:microsoft.com/office/officeart/2018/2/layout/IconLabelList"/>
    <dgm:cxn modelId="{AF7A0236-3F2A-4610-879D-BA62DA8D8C8A}" type="presParOf" srcId="{8E894B64-CEB5-4919-804E-8B4C6EC13991}" destId="{BFD3D1FC-6C09-401A-9C21-E3E33B13768B}" srcOrd="1" destOrd="0" presId="urn:microsoft.com/office/officeart/2018/2/layout/IconLabelList"/>
    <dgm:cxn modelId="{4B318DB4-77B2-41F5-A469-61F327A9BDC2}" type="presParOf" srcId="{8E894B64-CEB5-4919-804E-8B4C6EC13991}" destId="{E833C3B6-2833-4DBE-A20E-C11B6B1B2E84}" srcOrd="2" destOrd="0" presId="urn:microsoft.com/office/officeart/2018/2/layout/IconLabelList"/>
    <dgm:cxn modelId="{4C31633A-0B43-4965-A66D-F19CB07FA960}" type="presParOf" srcId="{D9FC7CBA-B684-4EDF-BD8C-C937624762B3}" destId="{C1C26601-E3C4-4682-B030-49E316B8D2A9}" srcOrd="1" destOrd="0" presId="urn:microsoft.com/office/officeart/2018/2/layout/IconLabelList"/>
    <dgm:cxn modelId="{659239A7-5552-44A5-841F-3E7FB94D96AE}" type="presParOf" srcId="{D9FC7CBA-B684-4EDF-BD8C-C937624762B3}" destId="{35CC2F15-7DF8-4C73-AC87-99841C5C9779}" srcOrd="2" destOrd="0" presId="urn:microsoft.com/office/officeart/2018/2/layout/IconLabelList"/>
    <dgm:cxn modelId="{EBD7E269-27B6-4DE6-B770-CE9CB74E19C3}" type="presParOf" srcId="{35CC2F15-7DF8-4C73-AC87-99841C5C9779}" destId="{9806AFE6-3087-4D8F-B721-94A7E00E135C}" srcOrd="0" destOrd="0" presId="urn:microsoft.com/office/officeart/2018/2/layout/IconLabelList"/>
    <dgm:cxn modelId="{011A63FE-4074-436B-AC1E-BEA4F01B0601}" type="presParOf" srcId="{35CC2F15-7DF8-4C73-AC87-99841C5C9779}" destId="{81CA1102-F52A-4B08-9DD9-05EF6E75BC6D}" srcOrd="1" destOrd="0" presId="urn:microsoft.com/office/officeart/2018/2/layout/IconLabelList"/>
    <dgm:cxn modelId="{A0872AF4-C310-4ACC-BF9F-65FAC1AE75DD}" type="presParOf" srcId="{35CC2F15-7DF8-4C73-AC87-99841C5C9779}" destId="{2784D220-8EEB-4A15-BF81-3C8199A1EDF9}" srcOrd="2" destOrd="0" presId="urn:microsoft.com/office/officeart/2018/2/layout/IconLabelList"/>
    <dgm:cxn modelId="{B0291960-820C-4DA7-8BF4-C142EC555244}" type="presParOf" srcId="{D9FC7CBA-B684-4EDF-BD8C-C937624762B3}" destId="{A0CDF1F4-FA73-4B63-8F42-D00087D78483}" srcOrd="3" destOrd="0" presId="urn:microsoft.com/office/officeart/2018/2/layout/IconLabelList"/>
    <dgm:cxn modelId="{7675CBFE-D218-432F-A4CC-D4693310B07D}" type="presParOf" srcId="{D9FC7CBA-B684-4EDF-BD8C-C937624762B3}" destId="{55AC3949-2E2E-49F5-B41D-BEAA0CFC7F54}" srcOrd="4" destOrd="0" presId="urn:microsoft.com/office/officeart/2018/2/layout/IconLabelList"/>
    <dgm:cxn modelId="{80B3FA56-A6AD-40B3-879A-7F2F4DB3AEE6}" type="presParOf" srcId="{55AC3949-2E2E-49F5-B41D-BEAA0CFC7F54}" destId="{2353C4CB-3788-430D-A9DB-A6B8CFF9F222}" srcOrd="0" destOrd="0" presId="urn:microsoft.com/office/officeart/2018/2/layout/IconLabelList"/>
    <dgm:cxn modelId="{2F34CA60-B040-4775-8D41-98B48525CC91}" type="presParOf" srcId="{55AC3949-2E2E-49F5-B41D-BEAA0CFC7F54}" destId="{809C6A2A-1F54-4DD5-8FC2-AE2F2C8A865C}" srcOrd="1" destOrd="0" presId="urn:microsoft.com/office/officeart/2018/2/layout/IconLabelList"/>
    <dgm:cxn modelId="{BC8EAAFD-1A2E-41AE-B29B-7042B039B63D}" type="presParOf" srcId="{55AC3949-2E2E-49F5-B41D-BEAA0CFC7F54}" destId="{3A08C0E6-E7C8-4959-B8B5-68798DBADCC2}" srcOrd="2" destOrd="0" presId="urn:microsoft.com/office/officeart/2018/2/layout/IconLabelList"/>
    <dgm:cxn modelId="{AF467B52-5601-4354-8051-58BB172F0F3A}" type="presParOf" srcId="{D9FC7CBA-B684-4EDF-BD8C-C937624762B3}" destId="{4BA92622-DEEC-49A8-A142-CEB93BAE17C4}" srcOrd="5" destOrd="0" presId="urn:microsoft.com/office/officeart/2018/2/layout/IconLabelList"/>
    <dgm:cxn modelId="{C801D64A-89FF-45A9-A6E3-C24AC11B012E}" type="presParOf" srcId="{D9FC7CBA-B684-4EDF-BD8C-C937624762B3}" destId="{2EB26ECC-2D91-4B41-8FDF-79FF0B4AF967}" srcOrd="6" destOrd="0" presId="urn:microsoft.com/office/officeart/2018/2/layout/IconLabelList"/>
    <dgm:cxn modelId="{FBC4BE18-E520-4DB6-B255-B4C9A3B81383}" type="presParOf" srcId="{2EB26ECC-2D91-4B41-8FDF-79FF0B4AF967}" destId="{37C54A8C-9774-480F-AD1E-32E3E0FD43E2}" srcOrd="0" destOrd="0" presId="urn:microsoft.com/office/officeart/2018/2/layout/IconLabelList"/>
    <dgm:cxn modelId="{92C3950E-6EE8-4BBB-9EB0-C2220E53B790}" type="presParOf" srcId="{2EB26ECC-2D91-4B41-8FDF-79FF0B4AF967}" destId="{FBCE7C1F-6B9A-495B-85F2-9D3CE73C40DB}" srcOrd="1" destOrd="0" presId="urn:microsoft.com/office/officeart/2018/2/layout/IconLabelList"/>
    <dgm:cxn modelId="{55A1080A-1306-4482-A310-160EABCA1C2C}" type="presParOf" srcId="{2EB26ECC-2D91-4B41-8FDF-79FF0B4AF967}" destId="{4CC9FEE2-B728-4EF0-B984-A5535B273983}" srcOrd="2" destOrd="0" presId="urn:microsoft.com/office/officeart/2018/2/layout/IconLabelList"/>
    <dgm:cxn modelId="{DA0B23C6-B1DD-4DDE-A2FA-246167B8A62D}" type="presParOf" srcId="{D9FC7CBA-B684-4EDF-BD8C-C937624762B3}" destId="{7FBD854D-6392-48F6-943F-F8AEEAFD5E1C}" srcOrd="7" destOrd="0" presId="urn:microsoft.com/office/officeart/2018/2/layout/IconLabelList"/>
    <dgm:cxn modelId="{9235838B-6986-4904-B377-85F0C0CE790A}" type="presParOf" srcId="{D9FC7CBA-B684-4EDF-BD8C-C937624762B3}" destId="{CE7ECBA3-B9F0-4691-8BE7-C90697944155}" srcOrd="8" destOrd="0" presId="urn:microsoft.com/office/officeart/2018/2/layout/IconLabelList"/>
    <dgm:cxn modelId="{DD481E0D-C8EC-4067-B34D-1BE29D7413ED}" type="presParOf" srcId="{CE7ECBA3-B9F0-4691-8BE7-C90697944155}" destId="{304A09C5-0E2E-4661-B99F-7F6B6FF6CEAC}" srcOrd="0" destOrd="0" presId="urn:microsoft.com/office/officeart/2018/2/layout/IconLabelList"/>
    <dgm:cxn modelId="{0358C551-F572-4AF5-AB10-F261600C6D9A}" type="presParOf" srcId="{CE7ECBA3-B9F0-4691-8BE7-C90697944155}" destId="{DA1AE181-6FB6-4866-88E8-8799F05B2F3A}" srcOrd="1" destOrd="0" presId="urn:microsoft.com/office/officeart/2018/2/layout/IconLabelList"/>
    <dgm:cxn modelId="{69152F08-7423-4982-89A4-04D35BD2BDB2}" type="presParOf" srcId="{CE7ECBA3-B9F0-4691-8BE7-C90697944155}" destId="{76307880-987C-4B8F-B02C-2BE3F4993F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D9A35-1D24-4F76-BF67-D6D65099837A}">
      <dsp:nvSpPr>
        <dsp:cNvPr id="0" name=""/>
        <dsp:cNvSpPr/>
      </dsp:nvSpPr>
      <dsp:spPr>
        <a:xfrm>
          <a:off x="1068743" y="109024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33C3B6-2833-4DBE-A20E-C11B6B1B2E84}">
      <dsp:nvSpPr>
        <dsp:cNvPr id="0" name=""/>
        <dsp:cNvSpPr/>
      </dsp:nvSpPr>
      <dsp:spPr>
        <a:xfrm>
          <a:off x="57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Energy = Smart homes should help us save money by being energy efficient. They should learn the usage of energy pattern and anticipate our needs.</a:t>
          </a:r>
        </a:p>
      </dsp:txBody>
      <dsp:txXfrm>
        <a:off x="573743" y="2226089"/>
        <a:ext cx="1800000" cy="1035000"/>
      </dsp:txXfrm>
    </dsp:sp>
    <dsp:sp modelId="{9806AFE6-3087-4D8F-B721-94A7E00E135C}">
      <dsp:nvSpPr>
        <dsp:cNvPr id="0" name=""/>
        <dsp:cNvSpPr/>
      </dsp:nvSpPr>
      <dsp:spPr>
        <a:xfrm>
          <a:off x="3183743" y="109024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4D220-8EEB-4A15-BF81-3C8199A1EDF9}">
      <dsp:nvSpPr>
        <dsp:cNvPr id="0" name=""/>
        <dsp:cNvSpPr/>
      </dsp:nvSpPr>
      <dsp:spPr>
        <a:xfrm>
          <a:off x="268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Security = Smart homes should monitor things 24/7, so we don't have to. They should recognize any insecurities that happen and notify us, so that we can review it any time.</a:t>
          </a:r>
        </a:p>
      </dsp:txBody>
      <dsp:txXfrm>
        <a:off x="2688743" y="2226089"/>
        <a:ext cx="1800000" cy="1035000"/>
      </dsp:txXfrm>
    </dsp:sp>
    <dsp:sp modelId="{2353C4CB-3788-430D-A9DB-A6B8CFF9F222}">
      <dsp:nvSpPr>
        <dsp:cNvPr id="0" name=""/>
        <dsp:cNvSpPr/>
      </dsp:nvSpPr>
      <dsp:spPr>
        <a:xfrm>
          <a:off x="5298743" y="1090248"/>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8C0E6-E7C8-4959-B8B5-68798DBADCC2}">
      <dsp:nvSpPr>
        <dsp:cNvPr id="0" name=""/>
        <dsp:cNvSpPr/>
      </dsp:nvSpPr>
      <dsp:spPr>
        <a:xfrm>
          <a:off x="480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Convenience = Smart homes should ease our access on the things we want to control. Save more time and enjoyable.</a:t>
          </a:r>
        </a:p>
      </dsp:txBody>
      <dsp:txXfrm>
        <a:off x="4803743" y="2226089"/>
        <a:ext cx="1800000" cy="1035000"/>
      </dsp:txXfrm>
    </dsp:sp>
    <dsp:sp modelId="{37C54A8C-9774-480F-AD1E-32E3E0FD43E2}">
      <dsp:nvSpPr>
        <dsp:cNvPr id="0" name=""/>
        <dsp:cNvSpPr/>
      </dsp:nvSpPr>
      <dsp:spPr>
        <a:xfrm>
          <a:off x="7413743" y="109024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9FEE2-B728-4EF0-B984-A5535B273983}">
      <dsp:nvSpPr>
        <dsp:cNvPr id="0" name=""/>
        <dsp:cNvSpPr/>
      </dsp:nvSpPr>
      <dsp:spPr>
        <a:xfrm>
          <a:off x="691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Atmosphere = Smart homes should provide a good environment and recognize what the users like or not.</a:t>
          </a:r>
        </a:p>
      </dsp:txBody>
      <dsp:txXfrm>
        <a:off x="6918743" y="2226089"/>
        <a:ext cx="1800000" cy="1035000"/>
      </dsp:txXfrm>
    </dsp:sp>
    <dsp:sp modelId="{304A09C5-0E2E-4661-B99F-7F6B6FF6CEAC}">
      <dsp:nvSpPr>
        <dsp:cNvPr id="0" name=""/>
        <dsp:cNvSpPr/>
      </dsp:nvSpPr>
      <dsp:spPr>
        <a:xfrm>
          <a:off x="9528743" y="1090248"/>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307880-987C-4B8F-B02C-2BE3F4993FDB}">
      <dsp:nvSpPr>
        <dsp:cNvPr id="0" name=""/>
        <dsp:cNvSpPr/>
      </dsp:nvSpPr>
      <dsp:spPr>
        <a:xfrm>
          <a:off x="903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Entertainment = Smart homes should be entertaining for user to have leisure time at home.</a:t>
          </a:r>
        </a:p>
      </dsp:txBody>
      <dsp:txXfrm>
        <a:off x="9033743" y="2226089"/>
        <a:ext cx="180000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2EFB87CD-B3FE-4059-A288-7A7FC0D3B6D1}"/>
              </a:ext>
            </a:extLst>
          </p:cNvPr>
          <p:cNvPicPr>
            <a:picLocks noChangeAspect="1"/>
          </p:cNvPicPr>
          <p:nvPr/>
        </p:nvPicPr>
        <p:blipFill rotWithShape="1">
          <a:blip r:embed="rId2"/>
          <a:srcRect l="649" t="-3913" r="-648" b="15420"/>
          <a:stretch/>
        </p:blipFill>
        <p:spPr>
          <a:xfrm>
            <a:off x="20" y="-385938"/>
            <a:ext cx="12191871" cy="7619736"/>
          </a:xfrm>
          <a:prstGeom prst="rect">
            <a:avLst/>
          </a:prstGeom>
        </p:spPr>
      </p:pic>
      <p:sp>
        <p:nvSpPr>
          <p:cNvPr id="1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61605" y="3677256"/>
            <a:ext cx="3852041" cy="1180914"/>
          </a:xfrm>
        </p:spPr>
        <p:txBody>
          <a:bodyPr>
            <a:normAutofit/>
          </a:bodyPr>
          <a:lstStyle/>
          <a:p>
            <a:r>
              <a:rPr lang="en-US" sz="4000">
                <a:cs typeface="Calibri Light"/>
              </a:rPr>
              <a:t>Team </a:t>
            </a:r>
            <a:r>
              <a:rPr lang="en-US" sz="4000" err="1">
                <a:cs typeface="Calibri Light"/>
              </a:rPr>
              <a:t>Noobcoder</a:t>
            </a:r>
            <a:endParaRPr lang="en-US" sz="4000" err="1"/>
          </a:p>
        </p:txBody>
      </p:sp>
      <p:sp>
        <p:nvSpPr>
          <p:cNvPr id="3" name="Subtitle 2"/>
          <p:cNvSpPr>
            <a:spLocks noGrp="1"/>
          </p:cNvSpPr>
          <p:nvPr>
            <p:ph type="subTitle" idx="1"/>
          </p:nvPr>
        </p:nvSpPr>
        <p:spPr>
          <a:xfrm>
            <a:off x="7743326" y="5123922"/>
            <a:ext cx="4330262" cy="1227569"/>
          </a:xfrm>
        </p:spPr>
        <p:txBody>
          <a:bodyPr vert="horz" lIns="91440" tIns="45720" rIns="91440" bIns="45720" rtlCol="0" anchor="t">
            <a:normAutofit fontScale="85000" lnSpcReduction="10000"/>
          </a:bodyPr>
          <a:lstStyle/>
          <a:p>
            <a:r>
              <a:rPr lang="en-US" sz="2000">
                <a:cs typeface="Calibri"/>
              </a:rPr>
              <a:t>Muhammad Amirul Hakimi Bin </a:t>
            </a:r>
            <a:r>
              <a:rPr lang="en-US" sz="2000" err="1">
                <a:cs typeface="Calibri"/>
              </a:rPr>
              <a:t>Zaprunnizam</a:t>
            </a:r>
            <a:br>
              <a:rPr lang="en-US" sz="2000">
                <a:cs typeface="Calibri"/>
              </a:rPr>
            </a:br>
            <a:r>
              <a:rPr lang="en-US" sz="2000">
                <a:cs typeface="Calibri"/>
              </a:rPr>
              <a:t>Muhammad Iqbal bin Mohd Fauzi</a:t>
            </a:r>
            <a:br>
              <a:rPr lang="en-US" sz="2000">
                <a:cs typeface="Calibri"/>
              </a:rPr>
            </a:br>
            <a:r>
              <a:rPr lang="en-US" sz="2000">
                <a:cs typeface="Calibri"/>
              </a:rPr>
              <a:t>Muhammad Amjad Bin Abdul Malik</a:t>
            </a:r>
            <a:br>
              <a:rPr lang="en-US" sz="2000">
                <a:cs typeface="Calibri"/>
              </a:rPr>
            </a:br>
            <a:r>
              <a:rPr lang="en-US" sz="2000">
                <a:cs typeface="Calibri"/>
              </a:rPr>
              <a:t>Patrick Stephen</a:t>
            </a:r>
            <a:br>
              <a:rPr lang="en-US" sz="2000">
                <a:cs typeface="Calibri"/>
              </a:rPr>
            </a:br>
            <a:r>
              <a:rPr lang="en-US" sz="2000">
                <a:cs typeface="Calibri"/>
              </a:rPr>
              <a:t>Muhammad Farid </a:t>
            </a:r>
            <a:r>
              <a:rPr lang="en-US" sz="2000" err="1">
                <a:cs typeface="Calibri"/>
              </a:rPr>
              <a:t>Izwan</a:t>
            </a:r>
            <a:r>
              <a:rPr lang="en-US" sz="2000">
                <a:cs typeface="Calibri"/>
              </a:rPr>
              <a:t> Bin Mohamad Shabri</a:t>
            </a:r>
            <a:endParaRPr lang="en-US"/>
          </a:p>
        </p:txBody>
      </p:sp>
      <p:cxnSp>
        <p:nvCxnSpPr>
          <p:cNvPr id="20" name="Straight Connector 2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615F87-3A77-43EE-8D0C-4293CCEB84E9}"/>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HUB</a:t>
            </a:r>
            <a:endParaRPr lang="en-GB" sz="4000">
              <a:solidFill>
                <a:srgbClr val="FFFFFF"/>
              </a:solidFill>
            </a:endParaRPr>
          </a:p>
        </p:txBody>
      </p:sp>
      <p:sp>
        <p:nvSpPr>
          <p:cNvPr id="3" name="Content Placeholder 2">
            <a:extLst>
              <a:ext uri="{FF2B5EF4-FFF2-40B4-BE49-F238E27FC236}">
                <a16:creationId xmlns:a16="http://schemas.microsoft.com/office/drawing/2014/main" id="{12AD7991-9F64-484E-8D68-4C4F288E1E4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The hub is the command </a:t>
            </a:r>
            <a:r>
              <a:rPr lang="en-GB" sz="2400" err="1">
                <a:ea typeface="+mn-lt"/>
                <a:cs typeface="+mn-lt"/>
              </a:rPr>
              <a:t>center</a:t>
            </a:r>
            <a:r>
              <a:rPr lang="en-GB" sz="2400">
                <a:ea typeface="+mn-lt"/>
                <a:cs typeface="+mn-lt"/>
              </a:rPr>
              <a:t> of the smart home ecosystem. It’s the piece that connects individual devices and helps them talk to one another. Some systems have hubs that work only with devices from the same manufacturer, while others—like the Amazon Echo—work with myriad pieces.</a:t>
            </a:r>
            <a:endParaRPr lang="en-GB" sz="2400"/>
          </a:p>
        </p:txBody>
      </p:sp>
    </p:spTree>
    <p:extLst>
      <p:ext uri="{BB962C8B-B14F-4D97-AF65-F5344CB8AC3E}">
        <p14:creationId xmlns:p14="http://schemas.microsoft.com/office/powerpoint/2010/main" val="148144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A10B442-3CD9-42CE-985B-9A9621C7B98B}"/>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CONNECTED APPLICATION</a:t>
            </a:r>
            <a:endParaRPr lang="en-GB" sz="4000">
              <a:solidFill>
                <a:srgbClr val="FFFFFF"/>
              </a:solidFill>
            </a:endParaRPr>
          </a:p>
        </p:txBody>
      </p:sp>
      <p:sp>
        <p:nvSpPr>
          <p:cNvPr id="3" name="Content Placeholder 2">
            <a:extLst>
              <a:ext uri="{FF2B5EF4-FFF2-40B4-BE49-F238E27FC236}">
                <a16:creationId xmlns:a16="http://schemas.microsoft.com/office/drawing/2014/main" id="{D3694737-2BD2-4540-B7FA-7D679C43C700}"/>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An app or a connected mobile app is what gives you the ability to control or monitor your smart devices remotely. You simply download the system’s companion app and pair it with your hub, and you’re done. While each product’s app works a bit differently, they generally provide power controls, timer access, and more.</a:t>
            </a:r>
            <a:endParaRPr lang="en-GB" sz="2400"/>
          </a:p>
        </p:txBody>
      </p:sp>
    </p:spTree>
    <p:extLst>
      <p:ext uri="{BB962C8B-B14F-4D97-AF65-F5344CB8AC3E}">
        <p14:creationId xmlns:p14="http://schemas.microsoft.com/office/powerpoint/2010/main" val="419056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E2E0FA-CF74-4F22-86DB-3A1B74C47D9E}"/>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DEVICE</a:t>
            </a:r>
          </a:p>
        </p:txBody>
      </p:sp>
      <p:sp>
        <p:nvSpPr>
          <p:cNvPr id="3" name="Content Placeholder 2">
            <a:extLst>
              <a:ext uri="{FF2B5EF4-FFF2-40B4-BE49-F238E27FC236}">
                <a16:creationId xmlns:a16="http://schemas.microsoft.com/office/drawing/2014/main" id="{0F290852-1B79-43FD-A22B-7BAA7B829BE0}"/>
              </a:ext>
            </a:extLst>
          </p:cNvPr>
          <p:cNvSpPr>
            <a:spLocks noGrp="1"/>
          </p:cNvSpPr>
          <p:nvPr>
            <p:ph idx="1"/>
          </p:nvPr>
        </p:nvSpPr>
        <p:spPr>
          <a:xfrm>
            <a:off x="1348086" y="2705359"/>
            <a:ext cx="9708995" cy="3567173"/>
          </a:xfrm>
        </p:spPr>
        <p:txBody>
          <a:bodyPr vert="horz" lIns="91440" tIns="45720" rIns="91440" bIns="45720" rtlCol="0" anchor="ctr">
            <a:noAutofit/>
          </a:bodyPr>
          <a:lstStyle/>
          <a:p>
            <a:pPr marL="0" indent="0">
              <a:buNone/>
            </a:pPr>
            <a:endParaRPr lang="en-GB" sz="1100">
              <a:cs typeface="Calibri" panose="020F0502020204030204"/>
            </a:endParaRPr>
          </a:p>
          <a:p>
            <a:pPr marL="0" indent="0">
              <a:buNone/>
            </a:pPr>
            <a:r>
              <a:rPr lang="en-GB" sz="1400">
                <a:ea typeface="+mn-lt"/>
                <a:cs typeface="+mn-lt"/>
              </a:rPr>
              <a:t>Smart devices  implement commands. Here are just a few examples of the different types of smart devices you may be able to add to a system:</a:t>
            </a:r>
            <a:endParaRPr lang="en-GB" sz="1400">
              <a:cs typeface="Calibri" panose="020F0502020204030204"/>
            </a:endParaRPr>
          </a:p>
          <a:p>
            <a:r>
              <a:rPr lang="en-GB" sz="1400" b="1">
                <a:ea typeface="+mn-lt"/>
                <a:cs typeface="+mn-lt"/>
              </a:rPr>
              <a:t>Access Control and Security Gadgets:</a:t>
            </a:r>
            <a:r>
              <a:rPr lang="en-GB" sz="1400">
                <a:ea typeface="+mn-lt"/>
                <a:cs typeface="+mn-lt"/>
              </a:rPr>
              <a:t> Access control and security devices include security cameras, smart locks, and motion sensors.</a:t>
            </a:r>
            <a:endParaRPr lang="en-GB" sz="1400">
              <a:cs typeface="Calibri" panose="020F0502020204030204"/>
            </a:endParaRPr>
          </a:p>
          <a:p>
            <a:r>
              <a:rPr lang="en-GB" sz="1400" b="1">
                <a:ea typeface="+mn-lt"/>
                <a:cs typeface="+mn-lt"/>
              </a:rPr>
              <a:t>Appliances:</a:t>
            </a:r>
            <a:r>
              <a:rPr lang="en-GB" sz="1400">
                <a:ea typeface="+mn-lt"/>
                <a:cs typeface="+mn-lt"/>
              </a:rPr>
              <a:t> Almost any appliance could become a part of your home automation system in the next few years. Smart refrigerators, washing machines, dishwashers, and ovens already exist. Smaller appliances, such as connected coffee pots and slow cookers, have been around for a while, too.</a:t>
            </a:r>
            <a:endParaRPr lang="en-GB" sz="1400">
              <a:cs typeface="Calibri"/>
            </a:endParaRPr>
          </a:p>
          <a:p>
            <a:r>
              <a:rPr lang="en-GB" sz="1400" b="1">
                <a:ea typeface="+mn-lt"/>
                <a:cs typeface="+mn-lt"/>
              </a:rPr>
              <a:t>Climate Controls:</a:t>
            </a:r>
            <a:r>
              <a:rPr lang="en-GB" sz="1400">
                <a:ea typeface="+mn-lt"/>
                <a:cs typeface="+mn-lt"/>
              </a:rPr>
              <a:t> Climate control services often dovetail with energy management systems. Smart thermostats are the most popular example of climate controllers.</a:t>
            </a:r>
            <a:endParaRPr lang="en-GB" sz="1400">
              <a:cs typeface="Calibri"/>
            </a:endParaRPr>
          </a:p>
          <a:p>
            <a:r>
              <a:rPr lang="en-GB" sz="1400" b="1">
                <a:ea typeface="+mn-lt"/>
                <a:cs typeface="+mn-lt"/>
              </a:rPr>
              <a:t>Resource Managers:</a:t>
            </a:r>
            <a:r>
              <a:rPr lang="en-GB" sz="1400">
                <a:ea typeface="+mn-lt"/>
                <a:cs typeface="+mn-lt"/>
              </a:rPr>
              <a:t> Smart energy management devices include remote sprinkler controls and energy monitoring devices. Smart switches and strips fall into this category, too.</a:t>
            </a:r>
            <a:endParaRPr lang="en-GB" sz="1400">
              <a:cs typeface="Calibri" panose="020F0502020204030204"/>
            </a:endParaRPr>
          </a:p>
          <a:p>
            <a:r>
              <a:rPr lang="en-GB" sz="1400" b="1">
                <a:ea typeface="+mn-lt"/>
                <a:cs typeface="+mn-lt"/>
              </a:rPr>
              <a:t>Entertainment :</a:t>
            </a:r>
            <a:r>
              <a:rPr lang="en-GB" sz="1400">
                <a:ea typeface="+mn-lt"/>
                <a:cs typeface="+mn-lt"/>
              </a:rPr>
              <a:t>  includes smart TVs, wireless speakers, and film projectors.</a:t>
            </a:r>
            <a:endParaRPr lang="en-GB" sz="1400">
              <a:cs typeface="Calibri"/>
            </a:endParaRPr>
          </a:p>
          <a:p>
            <a:r>
              <a:rPr lang="en-GB" sz="1400" b="1">
                <a:ea typeface="+mn-lt"/>
                <a:cs typeface="+mn-lt"/>
              </a:rPr>
              <a:t>Health Care Devices:</a:t>
            </a:r>
            <a:r>
              <a:rPr lang="en-GB" sz="1400">
                <a:ea typeface="+mn-lt"/>
                <a:cs typeface="+mn-lt"/>
              </a:rPr>
              <a:t> Health care systems are a growing area in the smart home industry. Smart humidifiers and smart scales are two common examples.</a:t>
            </a:r>
            <a:endParaRPr lang="en-GB" sz="1400">
              <a:cs typeface="Calibri"/>
            </a:endParaRPr>
          </a:p>
          <a:p>
            <a:r>
              <a:rPr lang="en-GB" sz="1400" b="1">
                <a:ea typeface="+mn-lt"/>
                <a:cs typeface="+mn-lt"/>
              </a:rPr>
              <a:t>Lighting Controls:</a:t>
            </a:r>
            <a:r>
              <a:rPr lang="en-GB" sz="1400">
                <a:ea typeface="+mn-lt"/>
                <a:cs typeface="+mn-lt"/>
              </a:rPr>
              <a:t> Lighting controls require little fanfare. They cover dimmers, light bulbs, light strips, and switches. Many manufacturers live in the lighting space, including GE, Philips, and Belkin.</a:t>
            </a:r>
            <a:endParaRPr lang="en-GB" sz="1400">
              <a:cs typeface="Calibri"/>
            </a:endParaRPr>
          </a:p>
          <a:p>
            <a:endParaRPr lang="en-GB" sz="1100">
              <a:cs typeface="Calibri"/>
            </a:endParaRPr>
          </a:p>
        </p:txBody>
      </p:sp>
    </p:spTree>
    <p:extLst>
      <p:ext uri="{BB962C8B-B14F-4D97-AF65-F5344CB8AC3E}">
        <p14:creationId xmlns:p14="http://schemas.microsoft.com/office/powerpoint/2010/main" val="381257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A62F3-769B-4F57-905C-CDB54271D8D7}"/>
              </a:ext>
            </a:extLst>
          </p:cNvPr>
          <p:cNvSpPr>
            <a:spLocks noGrp="1"/>
          </p:cNvSpPr>
          <p:nvPr>
            <p:ph type="title"/>
          </p:nvPr>
        </p:nvSpPr>
        <p:spPr>
          <a:xfrm>
            <a:off x="992206" y="1608667"/>
            <a:ext cx="2823275" cy="4501127"/>
          </a:xfrm>
        </p:spPr>
        <p:txBody>
          <a:bodyPr anchor="t">
            <a:normAutofit/>
          </a:bodyPr>
          <a:lstStyle/>
          <a:p>
            <a:pPr algn="r"/>
            <a:r>
              <a:rPr lang="en-US" sz="3200">
                <a:solidFill>
                  <a:srgbClr val="FFFFFF"/>
                </a:solidFill>
                <a:cs typeface="Calibri Light"/>
              </a:rPr>
              <a:t>Our devices</a:t>
            </a:r>
          </a:p>
        </p:txBody>
      </p:sp>
      <p:sp>
        <p:nvSpPr>
          <p:cNvPr id="3" name="Content Placeholder 2">
            <a:extLst>
              <a:ext uri="{FF2B5EF4-FFF2-40B4-BE49-F238E27FC236}">
                <a16:creationId xmlns:a16="http://schemas.microsoft.com/office/drawing/2014/main" id="{02060835-F2DD-427F-81FC-5144C2FE311E}"/>
              </a:ext>
            </a:extLst>
          </p:cNvPr>
          <p:cNvSpPr>
            <a:spLocks noGrp="1"/>
          </p:cNvSpPr>
          <p:nvPr>
            <p:ph sz="half" idx="1"/>
          </p:nvPr>
        </p:nvSpPr>
        <p:spPr>
          <a:xfrm>
            <a:off x="4547698" y="1608667"/>
            <a:ext cx="3421958" cy="4501127"/>
          </a:xfrm>
        </p:spPr>
        <p:txBody>
          <a:bodyPr vert="horz" lIns="91440" tIns="45720" rIns="91440" bIns="45720" rtlCol="0">
            <a:normAutofit/>
          </a:bodyPr>
          <a:lstStyle/>
          <a:p>
            <a:r>
              <a:rPr lang="en-US" sz="2000">
                <a:cs typeface="Calibri" panose="020F0502020204030204"/>
              </a:rPr>
              <a:t>Home Technology</a:t>
            </a:r>
          </a:p>
          <a:p>
            <a:pPr>
              <a:buFont typeface="Wingdings" panose="020B0604020202020204" pitchFamily="34" charset="0"/>
              <a:buChar char="Ø"/>
            </a:pPr>
            <a:r>
              <a:rPr lang="en-US" sz="2000">
                <a:cs typeface="Calibri" panose="020F0502020204030204"/>
              </a:rPr>
              <a:t>Heating </a:t>
            </a:r>
          </a:p>
          <a:p>
            <a:pPr>
              <a:buFont typeface="Wingdings" panose="020B0604020202020204" pitchFamily="34" charset="0"/>
              <a:buChar char="Ø"/>
            </a:pPr>
            <a:r>
              <a:rPr lang="en-US" sz="2000">
                <a:cs typeface="Calibri" panose="020F0502020204030204"/>
              </a:rPr>
              <a:t>Light</a:t>
            </a:r>
          </a:p>
          <a:p>
            <a:pPr>
              <a:buFont typeface="Wingdings" panose="020B0604020202020204" pitchFamily="34" charset="0"/>
              <a:buChar char="Ø"/>
            </a:pPr>
            <a:r>
              <a:rPr lang="en-US" sz="2000">
                <a:cs typeface="Calibri" panose="020F0502020204030204"/>
              </a:rPr>
              <a:t>Ventilation</a:t>
            </a:r>
          </a:p>
          <a:p>
            <a:pPr>
              <a:buFont typeface="Wingdings" panose="020B0604020202020204" pitchFamily="34" charset="0"/>
              <a:buChar char="Ø"/>
            </a:pPr>
            <a:r>
              <a:rPr lang="en-US" sz="2000">
                <a:cs typeface="Calibri" panose="020F0502020204030204"/>
              </a:rPr>
              <a:t>Windows </a:t>
            </a:r>
          </a:p>
          <a:p>
            <a:pPr>
              <a:buFont typeface="Wingdings" panose="020B0604020202020204" pitchFamily="34" charset="0"/>
              <a:buChar char="Ø"/>
            </a:pPr>
            <a:r>
              <a:rPr lang="en-US" sz="2000">
                <a:cs typeface="Calibri" panose="020F0502020204030204"/>
              </a:rPr>
              <a:t>Door</a:t>
            </a:r>
          </a:p>
          <a:p>
            <a:pPr>
              <a:buFont typeface="Wingdings" panose="020B0604020202020204" pitchFamily="34" charset="0"/>
              <a:buChar char="Ø"/>
            </a:pPr>
            <a:endParaRPr lang="en-US" sz="2000">
              <a:cs typeface="Calibri" panose="020F0502020204030204"/>
            </a:endParaRPr>
          </a:p>
          <a:p>
            <a:r>
              <a:rPr lang="en-US" sz="2000">
                <a:cs typeface="Calibri" panose="020F0502020204030204"/>
              </a:rPr>
              <a:t>Home Appliances</a:t>
            </a:r>
          </a:p>
          <a:p>
            <a:pPr>
              <a:buFont typeface="Wingdings" panose="020B0604020202020204" pitchFamily="34" charset="0"/>
              <a:buChar char="Ø"/>
            </a:pPr>
            <a:r>
              <a:rPr lang="en-US" sz="2000">
                <a:cs typeface="Calibri" panose="020F0502020204030204"/>
              </a:rPr>
              <a:t>Oven</a:t>
            </a:r>
          </a:p>
          <a:p>
            <a:pPr>
              <a:buFont typeface="Wingdings" panose="020B0604020202020204" pitchFamily="34" charset="0"/>
              <a:buChar char="Ø"/>
            </a:pPr>
            <a:r>
              <a:rPr lang="en-US" sz="2000">
                <a:cs typeface="Calibri" panose="020F0502020204030204"/>
              </a:rPr>
              <a:t>Fridge </a:t>
            </a:r>
          </a:p>
          <a:p>
            <a:pPr>
              <a:buFont typeface="Wingdings" panose="020B0604020202020204" pitchFamily="34" charset="0"/>
              <a:buChar char="Ø"/>
            </a:pPr>
            <a:r>
              <a:rPr lang="en-US" sz="2000">
                <a:cs typeface="Calibri" panose="020F0502020204030204"/>
              </a:rPr>
              <a:t>Washing Machine</a:t>
            </a:r>
          </a:p>
          <a:p>
            <a:endParaRPr lang="en-US" sz="2000">
              <a:cs typeface="Calibri" panose="020F0502020204030204"/>
            </a:endParaRPr>
          </a:p>
          <a:p>
            <a:pPr marL="0" indent="0">
              <a:buNone/>
            </a:pPr>
            <a:endParaRPr lang="en-US" sz="2000">
              <a:cs typeface="Calibri" panose="020F0502020204030204"/>
            </a:endParaRPr>
          </a:p>
        </p:txBody>
      </p:sp>
      <p:sp>
        <p:nvSpPr>
          <p:cNvPr id="4" name="Content Placeholder 3">
            <a:extLst>
              <a:ext uri="{FF2B5EF4-FFF2-40B4-BE49-F238E27FC236}">
                <a16:creationId xmlns:a16="http://schemas.microsoft.com/office/drawing/2014/main" id="{B3BC8ED0-3BCC-4C20-BF8E-849C4093854B}"/>
              </a:ext>
            </a:extLst>
          </p:cNvPr>
          <p:cNvSpPr>
            <a:spLocks noGrp="1"/>
          </p:cNvSpPr>
          <p:nvPr>
            <p:ph sz="half" idx="2"/>
          </p:nvPr>
        </p:nvSpPr>
        <p:spPr>
          <a:xfrm>
            <a:off x="8289696" y="1608667"/>
            <a:ext cx="3421957" cy="4501127"/>
          </a:xfrm>
        </p:spPr>
        <p:txBody>
          <a:bodyPr vert="horz" lIns="91440" tIns="45720" rIns="91440" bIns="45720" rtlCol="0">
            <a:normAutofit/>
          </a:bodyPr>
          <a:lstStyle/>
          <a:p>
            <a:r>
              <a:rPr lang="en-US" sz="2000">
                <a:cs typeface="Calibri" panose="020F0502020204030204"/>
              </a:rPr>
              <a:t>Consumer Electronic</a:t>
            </a:r>
          </a:p>
          <a:p>
            <a:pPr>
              <a:buFont typeface="Wingdings" panose="020B0604020202020204" pitchFamily="34" charset="0"/>
              <a:buChar char="Ø"/>
            </a:pPr>
            <a:r>
              <a:rPr lang="en-US" sz="2000">
                <a:cs typeface="Calibri" panose="020F0502020204030204"/>
              </a:rPr>
              <a:t>Video and Audio devices</a:t>
            </a:r>
          </a:p>
          <a:p>
            <a:r>
              <a:rPr lang="en-US" sz="2000">
                <a:cs typeface="Calibri" panose="020F0502020204030204"/>
              </a:rPr>
              <a:t>Communication Equipment</a:t>
            </a:r>
          </a:p>
          <a:p>
            <a:pPr>
              <a:buFont typeface="Wingdings" panose="020B0604020202020204" pitchFamily="34" charset="0"/>
              <a:buChar char="Ø"/>
            </a:pPr>
            <a:r>
              <a:rPr lang="en-US" sz="2000">
                <a:cs typeface="Calibri" panose="020F0502020204030204"/>
              </a:rPr>
              <a:t>Telephone</a:t>
            </a:r>
          </a:p>
          <a:p>
            <a:pPr>
              <a:buFont typeface="Wingdings" panose="020B0604020202020204" pitchFamily="34" charset="0"/>
              <a:buChar char="Ø"/>
            </a:pPr>
            <a:r>
              <a:rPr lang="en-US" sz="2000">
                <a:cs typeface="Calibri" panose="020F0502020204030204"/>
              </a:rPr>
              <a:t>Pc</a:t>
            </a:r>
          </a:p>
          <a:p>
            <a:pPr>
              <a:buFont typeface="Wingdings" panose="020B0604020202020204" pitchFamily="34" charset="0"/>
              <a:buChar char="Ø"/>
            </a:pPr>
            <a:r>
              <a:rPr lang="en-US" sz="2000">
                <a:cs typeface="Calibri" panose="020F0502020204030204"/>
              </a:rPr>
              <a:t>Internet</a:t>
            </a:r>
          </a:p>
          <a:p>
            <a:r>
              <a:rPr lang="en-US" sz="2000">
                <a:cs typeface="Calibri" panose="020F0502020204030204"/>
              </a:rPr>
              <a:t>Electric</a:t>
            </a:r>
          </a:p>
          <a:p>
            <a:pPr>
              <a:buFont typeface="Wingdings" panose="020B0604020202020204" pitchFamily="34" charset="0"/>
              <a:buChar char="Ø"/>
            </a:pPr>
            <a:r>
              <a:rPr lang="en-US" sz="2000">
                <a:cs typeface="Calibri" panose="020F0502020204030204"/>
              </a:rPr>
              <a:t>Switch</a:t>
            </a:r>
          </a:p>
          <a:p>
            <a:pPr>
              <a:buFont typeface="Wingdings" panose="020B0604020202020204" pitchFamily="34" charset="0"/>
              <a:buChar char="Ø"/>
            </a:pPr>
            <a:r>
              <a:rPr lang="en-US" sz="2000">
                <a:cs typeface="Calibri" panose="020F0502020204030204"/>
              </a:rPr>
              <a:t>Socket</a:t>
            </a:r>
          </a:p>
          <a:p>
            <a:pPr>
              <a:buFont typeface="Wingdings" panose="020B0604020202020204" pitchFamily="34" charset="0"/>
              <a:buChar char="Ø"/>
            </a:pPr>
            <a:r>
              <a:rPr lang="en-US" sz="2000">
                <a:cs typeface="Calibri" panose="020F0502020204030204"/>
              </a:rPr>
              <a:t>Powerline</a:t>
            </a:r>
          </a:p>
        </p:txBody>
      </p:sp>
    </p:spTree>
    <p:extLst>
      <p:ext uri="{BB962C8B-B14F-4D97-AF65-F5344CB8AC3E}">
        <p14:creationId xmlns:p14="http://schemas.microsoft.com/office/powerpoint/2010/main" val="102107222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E2D6-97DB-4676-A02D-80DD166FBE23}"/>
              </a:ext>
            </a:extLst>
          </p:cNvPr>
          <p:cNvSpPr>
            <a:spLocks noGrp="1"/>
          </p:cNvSpPr>
          <p:nvPr>
            <p:ph type="title"/>
          </p:nvPr>
        </p:nvSpPr>
        <p:spPr>
          <a:xfrm>
            <a:off x="838200" y="365125"/>
            <a:ext cx="10515600" cy="800630"/>
          </a:xfrm>
        </p:spPr>
        <p:txBody>
          <a:bodyPr/>
          <a:lstStyle/>
          <a:p>
            <a:r>
              <a:rPr lang="en-US">
                <a:cs typeface="Calibri Light"/>
              </a:rPr>
              <a:t>ARCHITECTURAL OVERVIEW</a:t>
            </a:r>
            <a:endParaRPr lang="en-US"/>
          </a:p>
        </p:txBody>
      </p:sp>
      <p:pic>
        <p:nvPicPr>
          <p:cNvPr id="2050" name="Picture 2" descr="Fig. 1. - Home Automation System.">
            <a:extLst>
              <a:ext uri="{FF2B5EF4-FFF2-40B4-BE49-F238E27FC236}">
                <a16:creationId xmlns:a16="http://schemas.microsoft.com/office/drawing/2014/main" id="{6738E595-57AA-4233-B735-107746E56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619" y="1842425"/>
            <a:ext cx="5238750" cy="35052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39FC5575-A1AC-4D7B-A269-E28112701F5F}"/>
              </a:ext>
            </a:extLst>
          </p:cNvPr>
          <p:cNvSpPr>
            <a:spLocks noGrp="1"/>
          </p:cNvSpPr>
          <p:nvPr>
            <p:ph idx="1"/>
          </p:nvPr>
        </p:nvSpPr>
        <p:spPr>
          <a:xfrm>
            <a:off x="3647389" y="5710804"/>
            <a:ext cx="5053552" cy="407759"/>
          </a:xfrm>
        </p:spPr>
        <p:txBody>
          <a:bodyPr>
            <a:normAutofit/>
          </a:bodyPr>
          <a:lstStyle/>
          <a:p>
            <a:pPr marL="0" indent="0">
              <a:buNone/>
            </a:pPr>
            <a:r>
              <a:rPr lang="en-US" sz="1200" b="0" i="0">
                <a:solidFill>
                  <a:srgbClr val="666666"/>
                </a:solidFill>
                <a:effectLst/>
                <a:latin typeface="Verdana" panose="020B0604030504040204" pitchFamily="34" charset="0"/>
              </a:rPr>
              <a:t>                           Home Automation System [4]</a:t>
            </a:r>
            <a:endParaRPr lang="en-DE" sz="1200" dirty="0"/>
          </a:p>
        </p:txBody>
      </p:sp>
    </p:spTree>
    <p:extLst>
      <p:ext uri="{BB962C8B-B14F-4D97-AF65-F5344CB8AC3E}">
        <p14:creationId xmlns:p14="http://schemas.microsoft.com/office/powerpoint/2010/main" val="66750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036B4-6AAD-45A2-AD40-60F69C4CFBCD}"/>
              </a:ext>
            </a:extLst>
          </p:cNvPr>
          <p:cNvSpPr>
            <a:spLocks noGrp="1"/>
          </p:cNvSpPr>
          <p:nvPr>
            <p:ph type="title"/>
          </p:nvPr>
        </p:nvSpPr>
        <p:spPr/>
        <p:txBody>
          <a:bodyPr>
            <a:normAutofit fontScale="90000"/>
          </a:bodyPr>
          <a:lstStyle/>
          <a:p>
            <a:r>
              <a:rPr lang="en-US" b="1" i="0" dirty="0">
                <a:solidFill>
                  <a:srgbClr val="333333"/>
                </a:solidFill>
                <a:effectLst/>
                <a:latin typeface="Georgia" panose="02040502050405020303" pitchFamily="18" charset="0"/>
              </a:rPr>
              <a:t> Smart Home System Based on Wi-fi and Internet</a:t>
            </a:r>
            <a:br>
              <a:rPr lang="en-US" b="1" i="0" dirty="0">
                <a:solidFill>
                  <a:srgbClr val="333333"/>
                </a:solidFill>
                <a:effectLst/>
                <a:latin typeface="Georgia" panose="02040502050405020303" pitchFamily="18" charset="0"/>
              </a:rPr>
            </a:br>
            <a:endParaRPr lang="en-DE" dirty="0"/>
          </a:p>
        </p:txBody>
      </p:sp>
      <p:pic>
        <p:nvPicPr>
          <p:cNvPr id="1026" name="Picture 2" descr="Fig. 5. - Block diagram of Internet and Wi-fi based smart home system.">
            <a:extLst>
              <a:ext uri="{FF2B5EF4-FFF2-40B4-BE49-F238E27FC236}">
                <a16:creationId xmlns:a16="http://schemas.microsoft.com/office/drawing/2014/main" id="{717C40FB-8D06-40C1-8B47-8ECB4FB846F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004051" y="1584586"/>
            <a:ext cx="5806823" cy="38968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99CA7C-BE4A-49BE-9C91-DCAD5546C356}"/>
              </a:ext>
            </a:extLst>
          </p:cNvPr>
          <p:cNvSpPr txBox="1"/>
          <p:nvPr/>
        </p:nvSpPr>
        <p:spPr>
          <a:xfrm>
            <a:off x="3192588" y="5642394"/>
            <a:ext cx="6094378" cy="646331"/>
          </a:xfrm>
          <a:prstGeom prst="rect">
            <a:avLst/>
          </a:prstGeom>
          <a:noFill/>
        </p:spPr>
        <p:txBody>
          <a:bodyPr wrap="square">
            <a:spAutoFit/>
          </a:bodyPr>
          <a:lstStyle/>
          <a:p>
            <a:r>
              <a:rPr lang="en-US" b="0" i="0" dirty="0">
                <a:solidFill>
                  <a:srgbClr val="666666"/>
                </a:solidFill>
                <a:effectLst/>
                <a:latin typeface="Verdana" panose="020B0604030504040204" pitchFamily="34" charset="0"/>
              </a:rPr>
              <a:t>Block diagram of Internet and Wi-fi based smart home system.[4]</a:t>
            </a:r>
            <a:endParaRPr lang="en-DE" dirty="0"/>
          </a:p>
        </p:txBody>
      </p:sp>
    </p:spTree>
    <p:extLst>
      <p:ext uri="{BB962C8B-B14F-4D97-AF65-F5344CB8AC3E}">
        <p14:creationId xmlns:p14="http://schemas.microsoft.com/office/powerpoint/2010/main" val="45603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6D8D-09E2-440C-9691-C70E943CBDA9}"/>
              </a:ext>
            </a:extLst>
          </p:cNvPr>
          <p:cNvSpPr>
            <a:spLocks noGrp="1"/>
          </p:cNvSpPr>
          <p:nvPr>
            <p:ph type="title"/>
          </p:nvPr>
        </p:nvSpPr>
        <p:spPr/>
        <p:txBody>
          <a:bodyPr/>
          <a:lstStyle/>
          <a:p>
            <a:r>
              <a:rPr lang="en-US" dirty="0"/>
              <a:t>Advantages</a:t>
            </a:r>
            <a:endParaRPr lang="en-DE" dirty="0"/>
          </a:p>
        </p:txBody>
      </p:sp>
      <p:sp>
        <p:nvSpPr>
          <p:cNvPr id="3" name="Content Placeholder 2">
            <a:extLst>
              <a:ext uri="{FF2B5EF4-FFF2-40B4-BE49-F238E27FC236}">
                <a16:creationId xmlns:a16="http://schemas.microsoft.com/office/drawing/2014/main" id="{9E8B7EA0-E4EB-4016-A4E7-5946766610DB}"/>
              </a:ext>
            </a:extLst>
          </p:cNvPr>
          <p:cNvSpPr>
            <a:spLocks noGrp="1"/>
          </p:cNvSpPr>
          <p:nvPr>
            <p:ph idx="1"/>
          </p:nvPr>
        </p:nvSpPr>
        <p:spPr/>
        <p:txBody>
          <a:bodyPr>
            <a:normAutofit fontScale="62500" lnSpcReduction="20000"/>
          </a:bodyPr>
          <a:lstStyle/>
          <a:p>
            <a:r>
              <a:rPr lang="en-US" dirty="0"/>
              <a:t>Saving</a:t>
            </a:r>
          </a:p>
          <a:p>
            <a:pPr marL="0" indent="0">
              <a:buNone/>
            </a:pPr>
            <a:r>
              <a:rPr lang="en-US" dirty="0"/>
              <a:t>- The financial saving will get your attention, where the smart home technology can alone save anywhere from 10%-30% money on your energy bills.</a:t>
            </a:r>
          </a:p>
          <a:p>
            <a:r>
              <a:rPr lang="en-US" dirty="0"/>
              <a:t>Safety</a:t>
            </a:r>
          </a:p>
          <a:p>
            <a:pPr marL="0" indent="0">
              <a:buNone/>
            </a:pPr>
            <a:r>
              <a:rPr lang="en-US" dirty="0"/>
              <a:t>- User can install a security system that allows them to monitor any suspicious activities that occur in and around your home.</a:t>
            </a:r>
          </a:p>
          <a:p>
            <a:r>
              <a:rPr lang="en-US" dirty="0"/>
              <a:t>Control</a:t>
            </a:r>
          </a:p>
          <a:p>
            <a:pPr marL="0" indent="0">
              <a:buNone/>
            </a:pPr>
            <a:r>
              <a:rPr lang="en-US" dirty="0"/>
              <a:t>- The control at your fingertips is provided by smart home technology. You can use your mobile apps to control the functionality of your home from anywhere in the world now. </a:t>
            </a:r>
          </a:p>
          <a:p>
            <a:r>
              <a:rPr lang="en-US" dirty="0"/>
              <a:t>Convenience</a:t>
            </a:r>
          </a:p>
          <a:p>
            <a:pPr marL="0" indent="0">
              <a:buNone/>
            </a:pPr>
            <a:r>
              <a:rPr lang="en-US" dirty="0"/>
              <a:t>- It </a:t>
            </a:r>
            <a:r>
              <a:rPr lang="en-US"/>
              <a:t>allows user </a:t>
            </a:r>
            <a:r>
              <a:rPr lang="en-US" dirty="0"/>
              <a:t>to use the mobile and tables and you’ll be able to tap into enormous functions and appliances throughout the home.</a:t>
            </a:r>
          </a:p>
          <a:p>
            <a:r>
              <a:rPr lang="en-US" dirty="0"/>
              <a:t>Comfort</a:t>
            </a:r>
          </a:p>
          <a:p>
            <a:pPr marL="0" indent="0">
              <a:buNone/>
            </a:pPr>
            <a:r>
              <a:rPr lang="en-US" dirty="0"/>
              <a:t>- Having smart home technology can just make our lives easy, as it improves the functionality of appliances, thus helping them run better</a:t>
            </a:r>
          </a:p>
        </p:txBody>
      </p:sp>
    </p:spTree>
    <p:extLst>
      <p:ext uri="{BB962C8B-B14F-4D97-AF65-F5344CB8AC3E}">
        <p14:creationId xmlns:p14="http://schemas.microsoft.com/office/powerpoint/2010/main" val="315797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EFA3-09B0-451B-A042-ABB6C2D88D53}"/>
              </a:ext>
            </a:extLst>
          </p:cNvPr>
          <p:cNvSpPr>
            <a:spLocks noGrp="1"/>
          </p:cNvSpPr>
          <p:nvPr>
            <p:ph type="ctrTitle"/>
          </p:nvPr>
        </p:nvSpPr>
        <p:spPr>
          <a:xfrm>
            <a:off x="1524000" y="1122363"/>
            <a:ext cx="9144000" cy="2975979"/>
          </a:xfrm>
        </p:spPr>
        <p:txBody>
          <a:bodyPr>
            <a:normAutofit/>
          </a:bodyPr>
          <a:lstStyle/>
          <a:p>
            <a:r>
              <a:rPr lang="en-US" sz="8800" dirty="0">
                <a:solidFill>
                  <a:schemeClr val="accent1"/>
                </a:solidFill>
                <a:cs typeface="Calibri Light"/>
              </a:rPr>
              <a:t>THANK YOU</a:t>
            </a:r>
            <a:endParaRPr lang="en-US" sz="8800" dirty="0">
              <a:solidFill>
                <a:schemeClr val="accent1"/>
              </a:solidFill>
            </a:endParaRPr>
          </a:p>
        </p:txBody>
      </p:sp>
    </p:spTree>
    <p:extLst>
      <p:ext uri="{BB962C8B-B14F-4D97-AF65-F5344CB8AC3E}">
        <p14:creationId xmlns:p14="http://schemas.microsoft.com/office/powerpoint/2010/main" val="1672158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0337-B6F7-4802-8511-083EA482885A}"/>
              </a:ext>
            </a:extLst>
          </p:cNvPr>
          <p:cNvSpPr>
            <a:spLocks noGrp="1"/>
          </p:cNvSpPr>
          <p:nvPr>
            <p:ph type="title"/>
          </p:nvPr>
        </p:nvSpPr>
        <p:spPr/>
        <p:txBody>
          <a:bodyPr/>
          <a:lstStyle/>
          <a:p>
            <a:r>
              <a:rPr lang="en-US">
                <a:cs typeface="Calibri Light"/>
              </a:rPr>
              <a:t>References :</a:t>
            </a:r>
            <a:endParaRPr lang="en-US"/>
          </a:p>
        </p:txBody>
      </p:sp>
      <p:sp>
        <p:nvSpPr>
          <p:cNvPr id="3" name="Content Placeholder 2">
            <a:extLst>
              <a:ext uri="{FF2B5EF4-FFF2-40B4-BE49-F238E27FC236}">
                <a16:creationId xmlns:a16="http://schemas.microsoft.com/office/drawing/2014/main" id="{21F6BFC5-FBAF-4A76-8E61-403D76F9F2A8}"/>
              </a:ext>
            </a:extLst>
          </p:cNvPr>
          <p:cNvSpPr>
            <a:spLocks noGrp="1"/>
          </p:cNvSpPr>
          <p:nvPr>
            <p:ph idx="1"/>
          </p:nvPr>
        </p:nvSpPr>
        <p:spPr/>
        <p:txBody>
          <a:bodyPr vert="horz" lIns="91440" tIns="45720" rIns="91440" bIns="45720" rtlCol="0" anchor="t">
            <a:normAutofit lnSpcReduction="10000"/>
          </a:bodyPr>
          <a:lstStyle/>
          <a:p>
            <a:r>
              <a:rPr lang="en-US" b="0" i="0" dirty="0">
                <a:solidFill>
                  <a:srgbClr val="000000"/>
                </a:solidFill>
                <a:effectLst/>
                <a:latin typeface="Open Sans"/>
              </a:rPr>
              <a:t>[1]Chen, J., 2020. </a:t>
            </a:r>
            <a:r>
              <a:rPr lang="en-US" b="0" i="1" dirty="0">
                <a:solidFill>
                  <a:srgbClr val="000000"/>
                </a:solidFill>
                <a:effectLst/>
                <a:latin typeface="Open Sans"/>
              </a:rPr>
              <a:t>Smart Home</a:t>
            </a:r>
            <a:r>
              <a:rPr lang="en-US" b="0" i="0" dirty="0">
                <a:solidFill>
                  <a:srgbClr val="000000"/>
                </a:solidFill>
                <a:effectLst/>
                <a:latin typeface="Open Sans"/>
              </a:rPr>
              <a:t>. [online] Investopedia. Available at: &lt;https://www.investopedia.com/terms/s/smart-home.asp&gt; [Accessed 22 November 2020].</a:t>
            </a:r>
            <a:endParaRPr lang="en-US" dirty="0">
              <a:ea typeface="+mn-lt"/>
              <a:cs typeface="+mn-lt"/>
            </a:endParaRPr>
          </a:p>
          <a:p>
            <a:r>
              <a:rPr lang="en-US" dirty="0">
                <a:ea typeface="+mn-lt"/>
                <a:cs typeface="+mn-lt"/>
              </a:rPr>
              <a:t>Miller, M., 2017. </a:t>
            </a:r>
            <a:r>
              <a:rPr lang="en-US" i="1" dirty="0">
                <a:ea typeface="+mn-lt"/>
                <a:cs typeface="+mn-lt"/>
              </a:rPr>
              <a:t>My Smart Home For Seniors</a:t>
            </a:r>
            <a:r>
              <a:rPr lang="en-US" dirty="0">
                <a:ea typeface="+mn-lt"/>
                <a:cs typeface="+mn-lt"/>
              </a:rPr>
              <a:t>. Que</a:t>
            </a:r>
            <a:endParaRPr lang="en-US" dirty="0"/>
          </a:p>
          <a:p>
            <a:r>
              <a:rPr lang="en-US" dirty="0" err="1">
                <a:ea typeface="+mn-lt"/>
                <a:cs typeface="+mn-lt"/>
              </a:rPr>
              <a:t>Felfernig</a:t>
            </a:r>
            <a:r>
              <a:rPr lang="en-US" dirty="0">
                <a:ea typeface="+mn-lt"/>
                <a:cs typeface="+mn-lt"/>
              </a:rPr>
              <a:t>, A., </a:t>
            </a:r>
            <a:r>
              <a:rPr lang="en-US" dirty="0" err="1">
                <a:ea typeface="+mn-lt"/>
                <a:cs typeface="+mn-lt"/>
              </a:rPr>
              <a:t>Hotz</a:t>
            </a:r>
            <a:r>
              <a:rPr lang="en-US" dirty="0">
                <a:ea typeface="+mn-lt"/>
                <a:cs typeface="+mn-lt"/>
              </a:rPr>
              <a:t>, L., Bagley, C. and </a:t>
            </a:r>
            <a:r>
              <a:rPr lang="en-US" dirty="0" err="1">
                <a:ea typeface="+mn-lt"/>
                <a:cs typeface="+mn-lt"/>
              </a:rPr>
              <a:t>Tiihonen</a:t>
            </a:r>
            <a:r>
              <a:rPr lang="en-US" dirty="0">
                <a:ea typeface="+mn-lt"/>
                <a:cs typeface="+mn-lt"/>
              </a:rPr>
              <a:t>, J., 2014. </a:t>
            </a:r>
            <a:r>
              <a:rPr lang="en-US" i="1" dirty="0">
                <a:ea typeface="+mn-lt"/>
                <a:cs typeface="+mn-lt"/>
              </a:rPr>
              <a:t>Knowledge-Based Configuration</a:t>
            </a:r>
            <a:r>
              <a:rPr lang="en-US" dirty="0">
                <a:ea typeface="+mn-lt"/>
                <a:cs typeface="+mn-lt"/>
              </a:rPr>
              <a:t>. Morgan Kaufmann.</a:t>
            </a:r>
          </a:p>
          <a:p>
            <a:r>
              <a:rPr lang="en-US" dirty="0">
                <a:ea typeface="+mn-lt"/>
                <a:cs typeface="+mn-lt"/>
              </a:rPr>
              <a:t>[4] M. Hasan, P. Biswas, M. T. I. </a:t>
            </a:r>
            <a:r>
              <a:rPr lang="en-US" dirty="0" err="1">
                <a:ea typeface="+mn-lt"/>
                <a:cs typeface="+mn-lt"/>
              </a:rPr>
              <a:t>Bilash</a:t>
            </a:r>
            <a:r>
              <a:rPr lang="en-US" dirty="0">
                <a:ea typeface="+mn-lt"/>
                <a:cs typeface="+mn-lt"/>
              </a:rPr>
              <a:t> and M. A. Z. </a:t>
            </a:r>
            <a:r>
              <a:rPr lang="en-US" dirty="0" err="1">
                <a:ea typeface="+mn-lt"/>
                <a:cs typeface="+mn-lt"/>
              </a:rPr>
              <a:t>Dipto</a:t>
            </a:r>
            <a:r>
              <a:rPr lang="en-US" dirty="0">
                <a:ea typeface="+mn-lt"/>
                <a:cs typeface="+mn-lt"/>
              </a:rPr>
              <a:t>, "Smart Home Systems: Overview and Comparative Analysis," 2018 Fourth International Conference on Research in Computational Intelligence and Communication Networks (ICRCICN), Kolkata, India, 2018, pp. 264-268, </a:t>
            </a:r>
            <a:r>
              <a:rPr lang="en-US" dirty="0" err="1">
                <a:ea typeface="+mn-lt"/>
                <a:cs typeface="+mn-lt"/>
              </a:rPr>
              <a:t>doi</a:t>
            </a:r>
            <a:r>
              <a:rPr lang="en-US" dirty="0">
                <a:ea typeface="+mn-lt"/>
                <a:cs typeface="+mn-lt"/>
              </a:rPr>
              <a:t>: 10.1109/ICRCICN.2018.8718722.</a:t>
            </a:r>
            <a:endParaRPr lang="en-US" dirty="0"/>
          </a:p>
        </p:txBody>
      </p:sp>
    </p:spTree>
    <p:extLst>
      <p:ext uri="{BB962C8B-B14F-4D97-AF65-F5344CB8AC3E}">
        <p14:creationId xmlns:p14="http://schemas.microsoft.com/office/powerpoint/2010/main" val="96043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A67E-7BFD-46A3-99D3-B3A4F72F7973}"/>
              </a:ext>
            </a:extLst>
          </p:cNvPr>
          <p:cNvSpPr>
            <a:spLocks noGrp="1"/>
          </p:cNvSpPr>
          <p:nvPr>
            <p:ph type="title"/>
          </p:nvPr>
        </p:nvSpPr>
        <p:spPr>
          <a:xfrm>
            <a:off x="1136428" y="627564"/>
            <a:ext cx="7474172" cy="1325563"/>
          </a:xfrm>
        </p:spPr>
        <p:txBody>
          <a:bodyPr>
            <a:normAutofit/>
          </a:bodyPr>
          <a:lstStyle/>
          <a:p>
            <a:r>
              <a:rPr lang="en-GB">
                <a:cs typeface="Calibri Light"/>
              </a:rPr>
              <a:t>WHAT IS A SMART HOME?</a:t>
            </a:r>
            <a:endParaRPr lang="en-GB"/>
          </a:p>
        </p:txBody>
      </p:sp>
      <p:sp>
        <p:nvSpPr>
          <p:cNvPr id="3" name="Content Placeholder 2">
            <a:extLst>
              <a:ext uri="{FF2B5EF4-FFF2-40B4-BE49-F238E27FC236}">
                <a16:creationId xmlns:a16="http://schemas.microsoft.com/office/drawing/2014/main" id="{E3E54399-5743-48EA-88E2-FB8D34A09113}"/>
              </a:ext>
            </a:extLst>
          </p:cNvPr>
          <p:cNvSpPr>
            <a:spLocks noGrp="1"/>
          </p:cNvSpPr>
          <p:nvPr>
            <p:ph idx="1"/>
          </p:nvPr>
        </p:nvSpPr>
        <p:spPr>
          <a:xfrm>
            <a:off x="1136429" y="2278173"/>
            <a:ext cx="6467867" cy="3450613"/>
          </a:xfrm>
        </p:spPr>
        <p:txBody>
          <a:bodyPr vert="horz" lIns="91440" tIns="45720" rIns="91440" bIns="45720" rtlCol="0" anchor="ctr">
            <a:normAutofit/>
          </a:bodyPr>
          <a:lstStyle/>
          <a:p>
            <a:endParaRPr lang="en-GB" sz="2200" dirty="0">
              <a:ea typeface="+mn-lt"/>
              <a:cs typeface="+mn-lt"/>
            </a:endParaRPr>
          </a:p>
          <a:p>
            <a:r>
              <a:rPr lang="en-GB" sz="2200" dirty="0">
                <a:ea typeface="+mn-lt"/>
                <a:cs typeface="+mn-lt"/>
              </a:rPr>
              <a:t>Smart home refers to a convenient home setup where appliances and devices can be automatically controlled remotely from anywhere with an internet connection using a mobile or other networked device. Devices in a smart home are interconnected through the internet, allowing the user to control functions such as security access to the home, temperature, lighting, and a home </a:t>
            </a:r>
            <a:r>
              <a:rPr lang="en-GB" sz="2200" dirty="0" err="1">
                <a:ea typeface="+mn-lt"/>
                <a:cs typeface="+mn-lt"/>
              </a:rPr>
              <a:t>theater</a:t>
            </a:r>
            <a:r>
              <a:rPr lang="en-GB" sz="2200" dirty="0">
                <a:ea typeface="+mn-lt"/>
                <a:cs typeface="+mn-lt"/>
              </a:rPr>
              <a:t> remotely[1].</a:t>
            </a:r>
            <a:endParaRPr lang="en-GB" sz="2200" dirty="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se">
            <a:extLst>
              <a:ext uri="{FF2B5EF4-FFF2-40B4-BE49-F238E27FC236}">
                <a16:creationId xmlns:a16="http://schemas.microsoft.com/office/drawing/2014/main" id="{BE1360F1-7AD2-47B2-BB76-507A34C24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38629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pic>
        <p:nvPicPr>
          <p:cNvPr id="4" name="Picture 4" descr="Chart&#10;&#10;Description automatically generated">
            <a:extLst>
              <a:ext uri="{FF2B5EF4-FFF2-40B4-BE49-F238E27FC236}">
                <a16:creationId xmlns:a16="http://schemas.microsoft.com/office/drawing/2014/main" id="{133BE2DE-B591-4EB1-935C-83DF389ED8C3}"/>
              </a:ext>
            </a:extLst>
          </p:cNvPr>
          <p:cNvPicPr>
            <a:picLocks noGrp="1" noChangeAspect="1"/>
          </p:cNvPicPr>
          <p:nvPr>
            <p:ph idx="1"/>
          </p:nvPr>
        </p:nvPicPr>
        <p:blipFill rotWithShape="1">
          <a:blip r:embed="rId2"/>
          <a:srcRect t="-133" b="-145"/>
          <a:stretch/>
        </p:blipFill>
        <p:spPr>
          <a:xfrm>
            <a:off x="366177" y="791"/>
            <a:ext cx="6842072" cy="6805924"/>
          </a:xfrm>
          <a:prstGeom prst="rect">
            <a:avLst/>
          </a:prstGeom>
        </p:spPr>
      </p:pic>
    </p:spTree>
    <p:extLst>
      <p:ext uri="{BB962C8B-B14F-4D97-AF65-F5344CB8AC3E}">
        <p14:creationId xmlns:p14="http://schemas.microsoft.com/office/powerpoint/2010/main" val="32923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sp>
        <p:nvSpPr>
          <p:cNvPr id="5" name="Content Placeholder 4">
            <a:extLst>
              <a:ext uri="{FF2B5EF4-FFF2-40B4-BE49-F238E27FC236}">
                <a16:creationId xmlns:a16="http://schemas.microsoft.com/office/drawing/2014/main" id="{C71B5873-35FC-4E9A-ADBF-94B74C44E532}"/>
              </a:ext>
            </a:extLst>
          </p:cNvPr>
          <p:cNvSpPr>
            <a:spLocks noGrp="1"/>
          </p:cNvSpPr>
          <p:nvPr>
            <p:ph idx="1"/>
          </p:nvPr>
        </p:nvSpPr>
        <p:spPr>
          <a:xfrm>
            <a:off x="574431" y="1405548"/>
            <a:ext cx="10515600" cy="4351338"/>
          </a:xfrm>
        </p:spPr>
        <p:txBody>
          <a:bodyPr vert="horz" lIns="91440" tIns="45720" rIns="91440" bIns="45720" rtlCol="0" anchor="t">
            <a:normAutofit fontScale="77500" lnSpcReduction="20000"/>
          </a:bodyPr>
          <a:lstStyle/>
          <a:p>
            <a:pPr marL="0" indent="0">
              <a:buNone/>
            </a:pPr>
            <a:r>
              <a:rPr lang="en-US" dirty="0">
                <a:cs typeface="Calibri"/>
              </a:rPr>
              <a:t>Domain of building automation system is more complex </a:t>
            </a:r>
            <a:br>
              <a:rPr lang="en-US" dirty="0">
                <a:cs typeface="Calibri"/>
              </a:rPr>
            </a:br>
            <a:r>
              <a:rPr lang="en-US" dirty="0">
                <a:cs typeface="Calibri"/>
              </a:rPr>
              <a:t>and depending on type of buildings.</a:t>
            </a:r>
            <a:br>
              <a:rPr lang="en-US" dirty="0">
                <a:cs typeface="Calibri"/>
              </a:rPr>
            </a:br>
            <a:br>
              <a:rPr lang="en-US" dirty="0">
                <a:cs typeface="Calibri"/>
              </a:rPr>
            </a:br>
            <a:r>
              <a:rPr lang="en-US" dirty="0">
                <a:cs typeface="Calibri"/>
              </a:rPr>
              <a:t>Different systems can be applied on different buildings :</a:t>
            </a:r>
          </a:p>
          <a:p>
            <a:r>
              <a:rPr lang="en-US" dirty="0">
                <a:cs typeface="Calibri"/>
              </a:rPr>
              <a:t>Lighting system</a:t>
            </a:r>
          </a:p>
          <a:p>
            <a:r>
              <a:rPr lang="en-US" dirty="0">
                <a:cs typeface="Calibri"/>
              </a:rPr>
              <a:t>Solar Radiation Protection System</a:t>
            </a:r>
          </a:p>
          <a:p>
            <a:r>
              <a:rPr lang="en-US" dirty="0">
                <a:cs typeface="Calibri"/>
              </a:rPr>
              <a:t>Sun blinds</a:t>
            </a:r>
          </a:p>
          <a:p>
            <a:r>
              <a:rPr lang="en-US" dirty="0">
                <a:cs typeface="Calibri"/>
              </a:rPr>
              <a:t>Air-conditioning system</a:t>
            </a:r>
          </a:p>
          <a:p>
            <a:r>
              <a:rPr lang="en-US" dirty="0">
                <a:cs typeface="Calibri"/>
              </a:rPr>
              <a:t>Heating System</a:t>
            </a:r>
          </a:p>
          <a:p>
            <a:r>
              <a:rPr lang="en-US" dirty="0">
                <a:cs typeface="Calibri"/>
              </a:rPr>
              <a:t>Sanitary facilities</a:t>
            </a:r>
          </a:p>
          <a:p>
            <a:r>
              <a:rPr lang="en-US" dirty="0">
                <a:cs typeface="Calibri"/>
              </a:rPr>
              <a:t>Lift facilities</a:t>
            </a:r>
          </a:p>
          <a:p>
            <a:r>
              <a:rPr lang="en-US" dirty="0">
                <a:cs typeface="Calibri"/>
              </a:rPr>
              <a:t>Telecommunication system</a:t>
            </a:r>
          </a:p>
          <a:p>
            <a:r>
              <a:rPr lang="en-US" dirty="0">
                <a:cs typeface="Calibri"/>
              </a:rPr>
              <a:t>Safety system</a:t>
            </a:r>
          </a:p>
        </p:txBody>
      </p:sp>
    </p:spTree>
    <p:extLst>
      <p:ext uri="{BB962C8B-B14F-4D97-AF65-F5344CB8AC3E}">
        <p14:creationId xmlns:p14="http://schemas.microsoft.com/office/powerpoint/2010/main" val="357911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C26D-C128-47D6-B772-EFF0A7923E64}"/>
              </a:ext>
            </a:extLst>
          </p:cNvPr>
          <p:cNvSpPr>
            <a:spLocks noGrp="1"/>
          </p:cNvSpPr>
          <p:nvPr>
            <p:ph type="title"/>
          </p:nvPr>
        </p:nvSpPr>
        <p:spPr/>
        <p:txBody>
          <a:bodyPr/>
          <a:lstStyle/>
          <a:p>
            <a:r>
              <a:rPr lang="en-US">
                <a:ea typeface="+mj-lt"/>
                <a:cs typeface="+mj-lt"/>
              </a:rPr>
              <a:t>2. Technologies Used In Connected Home </a:t>
            </a:r>
            <a:endParaRPr lang="en-US"/>
          </a:p>
        </p:txBody>
      </p:sp>
      <p:sp>
        <p:nvSpPr>
          <p:cNvPr id="3" name="Content Placeholder 2">
            <a:extLst>
              <a:ext uri="{FF2B5EF4-FFF2-40B4-BE49-F238E27FC236}">
                <a16:creationId xmlns:a16="http://schemas.microsoft.com/office/drawing/2014/main" id="{BC4F96BC-6C6D-496B-B1E5-9B11CB596026}"/>
              </a:ext>
            </a:extLst>
          </p:cNvPr>
          <p:cNvSpPr>
            <a:spLocks noGrp="1"/>
          </p:cNvSpPr>
          <p:nvPr>
            <p:ph idx="1"/>
          </p:nvPr>
        </p:nvSpPr>
        <p:spPr/>
        <p:txBody>
          <a:bodyPr vert="horz" lIns="91440" tIns="45720" rIns="91440" bIns="45720" rtlCol="0" anchor="t">
            <a:normAutofit fontScale="70000" lnSpcReduction="20000"/>
          </a:bodyPr>
          <a:lstStyle/>
          <a:p>
            <a:endParaRPr lang="en-US">
              <a:cs typeface="Calibri"/>
            </a:endParaRPr>
          </a:p>
          <a:p>
            <a:r>
              <a:rPr lang="en-US">
                <a:ea typeface="+mn-lt"/>
                <a:cs typeface="+mn-lt"/>
              </a:rPr>
              <a:t>RFID – Radio Frequency Identification: RFID technology using wireless RF bi-directional transmission of data between the reader and tag, has reached the target identification and the purpose of data exchange. The most basic RFID system consists of three parts: the electronic tags (Tag), the reader (Reader) and pass the RF signal between the tag and the reader miniature antenna.[2]</a:t>
            </a:r>
          </a:p>
          <a:p>
            <a:r>
              <a:rPr lang="en-US">
                <a:ea typeface="+mn-lt"/>
                <a:cs typeface="+mn-lt"/>
              </a:rPr>
              <a:t> IP – Internet Protocol: Wi-Fi is the fast and reliable wireless communication, with a range of around 25m.Zigbee is a wireless protocol which operates in a mesh network and uses a device to relay a signal to other devices, strengthening and expanding the network. Z-</a:t>
            </a:r>
            <a:r>
              <a:rPr lang="en-US" err="1">
                <a:ea typeface="+mn-lt"/>
                <a:cs typeface="+mn-lt"/>
              </a:rPr>
              <a:t>Waveis</a:t>
            </a:r>
            <a:r>
              <a:rPr lang="en-US">
                <a:ea typeface="+mn-lt"/>
                <a:cs typeface="+mn-lt"/>
              </a:rPr>
              <a:t> similar to Zigbee and this is an open source mesh network protocol. The main difference between the two is the data throughput — Z-wave is roughly 6 times slower than Zigbee. </a:t>
            </a:r>
          </a:p>
          <a:p>
            <a:r>
              <a:rPr lang="en-US">
                <a:ea typeface="+mn-lt"/>
                <a:cs typeface="+mn-lt"/>
              </a:rPr>
              <a:t> WSN – Wireless Sensor Networks: Wireless Sensor Networks (WSNs) provide several types of applications providing comfortable and smart-economic life. Communication can be performed using three main access technology architectures: IEEE 802.15.3 and 802.15.4 for Wireless Personal Area Network (WPAN), IEEE 802.11g and 802.11 for Wireless Local Area Network (WLAN), and High Speed Downlink Packet Access (HSDPA) and Long-Term Evolution (LTE) for Wireless Wide Area Network (WWAN) [3].</a:t>
            </a:r>
            <a:endParaRPr lang="en-US">
              <a:cs typeface="Calibri"/>
            </a:endParaRPr>
          </a:p>
          <a:p>
            <a:endParaRPr lang="en-US">
              <a:cs typeface="Calibri"/>
            </a:endParaRPr>
          </a:p>
        </p:txBody>
      </p:sp>
    </p:spTree>
    <p:extLst>
      <p:ext uri="{BB962C8B-B14F-4D97-AF65-F5344CB8AC3E}">
        <p14:creationId xmlns:p14="http://schemas.microsoft.com/office/powerpoint/2010/main" val="347530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07D5-52C4-43B7-8E64-8EF811864743}"/>
              </a:ext>
            </a:extLst>
          </p:cNvPr>
          <p:cNvSpPr>
            <a:spLocks noGrp="1"/>
          </p:cNvSpPr>
          <p:nvPr>
            <p:ph type="title"/>
          </p:nvPr>
        </p:nvSpPr>
        <p:spPr/>
        <p:txBody>
          <a:bodyPr/>
          <a:lstStyle/>
          <a:p>
            <a:r>
              <a:rPr lang="en-US">
                <a:ea typeface="+mj-lt"/>
                <a:cs typeface="+mj-lt"/>
              </a:rPr>
              <a:t>Architecture Of Connected Home </a:t>
            </a:r>
            <a:endParaRPr lang="en-US"/>
          </a:p>
        </p:txBody>
      </p:sp>
      <p:sp>
        <p:nvSpPr>
          <p:cNvPr id="3" name="Content Placeholder 2">
            <a:extLst>
              <a:ext uri="{FF2B5EF4-FFF2-40B4-BE49-F238E27FC236}">
                <a16:creationId xmlns:a16="http://schemas.microsoft.com/office/drawing/2014/main" id="{A39AA124-4F2C-4887-8872-B63A7D9F9C7E}"/>
              </a:ext>
            </a:extLst>
          </p:cNvPr>
          <p:cNvSpPr>
            <a:spLocks noGrp="1"/>
          </p:cNvSpPr>
          <p:nvPr>
            <p:ph idx="1"/>
          </p:nvPr>
        </p:nvSpPr>
        <p:spPr/>
        <p:txBody>
          <a:bodyPr vert="horz" lIns="91440" tIns="45720" rIns="91440" bIns="45720" rtlCol="0" anchor="t">
            <a:normAutofit fontScale="92500" lnSpcReduction="20000"/>
          </a:bodyPr>
          <a:lstStyle/>
          <a:p>
            <a:endParaRPr lang="en-US">
              <a:cs typeface="Calibri"/>
            </a:endParaRPr>
          </a:p>
          <a:p>
            <a:r>
              <a:rPr lang="en-US">
                <a:cs typeface="Calibri"/>
              </a:rPr>
              <a:t>Smartphone Centric Architecture (with or without cloud): Using this technology, a light bulb is connected directly to a smartphone via Bluetooth. Thus, the light bulb does not have a direct link to the Internet and depends on the proximity of the smartphone.</a:t>
            </a:r>
          </a:p>
          <a:p>
            <a:r>
              <a:rPr lang="en-US">
                <a:cs typeface="Calibri"/>
              </a:rPr>
              <a:t> Hub-Centric Architecture (with or without cloud): It is working as an intermediary for connecting a bulb to the smartphone and to the Internet, since it usually connects to the home Wi-Fi or Ethernet network. </a:t>
            </a:r>
          </a:p>
          <a:p>
            <a:r>
              <a:rPr lang="en-US">
                <a:cs typeface="Calibri"/>
              </a:rPr>
              <a:t> Cloud Centric Architecture (without hub): This is a smart device that is directly connected to the home Wi-Fi network and does not need any additional hub to work. It has a simple setup process for the customer and looks similar to the Smartphone Centric Architecture but with the benefit of a direct and constant connection of the device to the Internet. </a:t>
            </a:r>
            <a:endParaRPr lang="en-US">
              <a:ea typeface="+mn-lt"/>
              <a:cs typeface="+mn-lt"/>
            </a:endParaRPr>
          </a:p>
          <a:p>
            <a:endParaRPr lang="en-US">
              <a:cs typeface="Calibri"/>
            </a:endParaRPr>
          </a:p>
        </p:txBody>
      </p:sp>
    </p:spTree>
    <p:extLst>
      <p:ext uri="{BB962C8B-B14F-4D97-AF65-F5344CB8AC3E}">
        <p14:creationId xmlns:p14="http://schemas.microsoft.com/office/powerpoint/2010/main" val="266673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8A04DB-BD76-486E-9593-A92741209DD6}"/>
              </a:ext>
            </a:extLst>
          </p:cNvPr>
          <p:cNvSpPr>
            <a:spLocks noGrp="1"/>
          </p:cNvSpPr>
          <p:nvPr>
            <p:ph type="title"/>
          </p:nvPr>
        </p:nvSpPr>
        <p:spPr>
          <a:xfrm>
            <a:off x="934872" y="982272"/>
            <a:ext cx="3388419" cy="4560970"/>
          </a:xfrm>
        </p:spPr>
        <p:txBody>
          <a:bodyPr>
            <a:normAutofit/>
          </a:bodyPr>
          <a:lstStyle/>
          <a:p>
            <a:r>
              <a:rPr lang="en-GB" sz="4000">
                <a:solidFill>
                  <a:srgbClr val="FFFFFF"/>
                </a:solidFill>
                <a:cs typeface="Calibri Light"/>
              </a:rPr>
              <a:t>MAIN ELEMENTS IN SMART HOME</a:t>
            </a:r>
            <a:endParaRPr lang="en-GB"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06BB864-3855-4E1B-B501-AC01C1CB1E16}"/>
              </a:ext>
            </a:extLst>
          </p:cNvPr>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en-GB" sz="1900">
                <a:solidFill>
                  <a:srgbClr val="FEFFFF"/>
                </a:solidFill>
                <a:ea typeface="+mn-lt"/>
                <a:cs typeface="+mn-lt"/>
              </a:rPr>
              <a:t>Although the possibilities are endless when it comes to smart technology and home automation, every smart home is composed of one or more of the 5 elements:</a:t>
            </a:r>
            <a:endParaRPr lang="en-GB" sz="1900">
              <a:solidFill>
                <a:srgbClr val="FEFFFF"/>
              </a:solidFill>
              <a:cs typeface="Calibri" panose="020F0502020204030204"/>
            </a:endParaRPr>
          </a:p>
          <a:p>
            <a:r>
              <a:rPr lang="en-GB" sz="1900" b="1">
                <a:solidFill>
                  <a:srgbClr val="FEFFFF"/>
                </a:solidFill>
                <a:ea typeface="+mn-lt"/>
                <a:cs typeface="+mn-lt"/>
              </a:rPr>
              <a:t>Energy</a:t>
            </a:r>
            <a:endParaRPr lang="en-GB" sz="1900">
              <a:solidFill>
                <a:srgbClr val="FEFFFF"/>
              </a:solidFill>
            </a:endParaRPr>
          </a:p>
          <a:p>
            <a:r>
              <a:rPr lang="en-GB" sz="1900" b="1">
                <a:solidFill>
                  <a:srgbClr val="FEFFFF"/>
                </a:solidFill>
                <a:ea typeface="+mn-lt"/>
                <a:cs typeface="+mn-lt"/>
              </a:rPr>
              <a:t>Security</a:t>
            </a:r>
            <a:endParaRPr lang="en-GB" sz="1900">
              <a:solidFill>
                <a:srgbClr val="FEFFFF"/>
              </a:solidFill>
            </a:endParaRPr>
          </a:p>
          <a:p>
            <a:r>
              <a:rPr lang="en-GB" sz="1900" b="1">
                <a:solidFill>
                  <a:srgbClr val="FEFFFF"/>
                </a:solidFill>
                <a:ea typeface="+mn-lt"/>
                <a:cs typeface="+mn-lt"/>
              </a:rPr>
              <a:t>Atmosphere</a:t>
            </a:r>
            <a:endParaRPr lang="en-GB" sz="1900">
              <a:solidFill>
                <a:srgbClr val="FEFFFF"/>
              </a:solidFill>
            </a:endParaRPr>
          </a:p>
          <a:p>
            <a:r>
              <a:rPr lang="en-GB" sz="1900" b="1">
                <a:solidFill>
                  <a:srgbClr val="FEFFFF"/>
                </a:solidFill>
                <a:ea typeface="+mn-lt"/>
                <a:cs typeface="+mn-lt"/>
              </a:rPr>
              <a:t>Convenience</a:t>
            </a:r>
            <a:endParaRPr lang="en-GB" sz="1900">
              <a:solidFill>
                <a:srgbClr val="FEFFFF"/>
              </a:solidFill>
            </a:endParaRPr>
          </a:p>
          <a:p>
            <a:r>
              <a:rPr lang="en-GB" sz="1900" b="1">
                <a:solidFill>
                  <a:srgbClr val="FEFFFF"/>
                </a:solidFill>
                <a:ea typeface="+mn-lt"/>
                <a:cs typeface="+mn-lt"/>
              </a:rPr>
              <a:t>Entertainment</a:t>
            </a:r>
            <a:endParaRPr lang="en-GB" sz="1900">
              <a:solidFill>
                <a:srgbClr val="FEFFFF"/>
              </a:solidFill>
            </a:endParaRPr>
          </a:p>
          <a:p>
            <a:pPr marL="0" indent="0">
              <a:buNone/>
            </a:pPr>
            <a:r>
              <a:rPr lang="en-GB" sz="1900">
                <a:solidFill>
                  <a:srgbClr val="FEFFFF"/>
                </a:solidFill>
                <a:ea typeface="+mn-lt"/>
                <a:cs typeface="+mn-lt"/>
              </a:rPr>
              <a:t>These elements represent the areas of our homes and our lives that can benefit from smarter technology. The perfect smart home incorporates and seamlessly integrates all 5 elements.</a:t>
            </a:r>
            <a:endParaRPr lang="en-GB" sz="1900">
              <a:solidFill>
                <a:srgbClr val="FEFFFF"/>
              </a:solidFill>
              <a:cs typeface="Calibri"/>
            </a:endParaRPr>
          </a:p>
          <a:p>
            <a:endParaRPr lang="en-GB" sz="1900">
              <a:solidFill>
                <a:srgbClr val="FEFFFF"/>
              </a:solidFill>
              <a:cs typeface="Calibri"/>
            </a:endParaRPr>
          </a:p>
        </p:txBody>
      </p:sp>
    </p:spTree>
    <p:extLst>
      <p:ext uri="{BB962C8B-B14F-4D97-AF65-F5344CB8AC3E}">
        <p14:creationId xmlns:p14="http://schemas.microsoft.com/office/powerpoint/2010/main" val="3027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07E22-C4C6-4FBE-B1F0-E09DAF855F1C}"/>
              </a:ext>
            </a:extLst>
          </p:cNvPr>
          <p:cNvSpPr>
            <a:spLocks noGrp="1"/>
          </p:cNvSpPr>
          <p:nvPr>
            <p:ph type="title"/>
          </p:nvPr>
        </p:nvSpPr>
        <p:spPr>
          <a:xfrm>
            <a:off x="396573" y="320675"/>
            <a:ext cx="11407487" cy="1325563"/>
          </a:xfrm>
        </p:spPr>
        <p:txBody>
          <a:bodyPr>
            <a:normAutofit/>
          </a:bodyPr>
          <a:lstStyle/>
          <a:p>
            <a:r>
              <a:rPr lang="en-US" sz="5400">
                <a:cs typeface="Calibri Light"/>
              </a:rPr>
              <a:t>5 Elements of Smart Home</a:t>
            </a:r>
          </a:p>
        </p:txBody>
      </p:sp>
      <p:sp>
        <p:nvSpPr>
          <p:cNvPr id="10" name="Rectangle 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4C952E55-21EB-43A5-A092-6B3A28D70B6C}"/>
              </a:ext>
            </a:extLst>
          </p:cNvPr>
          <p:cNvGraphicFramePr>
            <a:graphicFrameLocks noGrp="1"/>
          </p:cNvGraphicFramePr>
          <p:nvPr>
            <p:ph idx="1"/>
            <p:extLst>
              <p:ext uri="{D42A27DB-BD31-4B8C-83A1-F6EECF244321}">
                <p14:modId xmlns:p14="http://schemas.microsoft.com/office/powerpoint/2010/main" val="1614734881"/>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71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930D-292C-4206-AEFB-BEA28198CB45}"/>
              </a:ext>
            </a:extLst>
          </p:cNvPr>
          <p:cNvSpPr>
            <a:spLocks noGrp="1"/>
          </p:cNvSpPr>
          <p:nvPr>
            <p:ph type="title"/>
          </p:nvPr>
        </p:nvSpPr>
        <p:spPr>
          <a:xfrm>
            <a:off x="572040" y="2256127"/>
            <a:ext cx="3197013" cy="2743200"/>
          </a:xfrm>
        </p:spPr>
        <p:txBody>
          <a:bodyPr anchor="t">
            <a:normAutofit/>
          </a:bodyPr>
          <a:lstStyle/>
          <a:p>
            <a:pPr algn="ctr"/>
            <a:r>
              <a:rPr lang="en-GB" sz="4100">
                <a:cs typeface="Calibri Light"/>
              </a:rPr>
              <a:t>HOME AUTOMATION SYSTEM</a:t>
            </a:r>
          </a:p>
        </p:txBody>
      </p:sp>
      <p:sp>
        <p:nvSpPr>
          <p:cNvPr id="6"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 name="Graphic 6" descr="Robot">
            <a:extLst>
              <a:ext uri="{FF2B5EF4-FFF2-40B4-BE49-F238E27FC236}">
                <a16:creationId xmlns:a16="http://schemas.microsoft.com/office/drawing/2014/main" id="{729B7520-E6EB-4058-A8F3-629DDE8DA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074" y="971645"/>
            <a:ext cx="914400" cy="914400"/>
          </a:xfrm>
          <a:prstGeom prst="rect">
            <a:avLst/>
          </a:prstGeom>
        </p:spPr>
      </p:pic>
      <p:sp>
        <p:nvSpPr>
          <p:cNvPr id="3" name="Content Placeholder 2">
            <a:extLst>
              <a:ext uri="{FF2B5EF4-FFF2-40B4-BE49-F238E27FC236}">
                <a16:creationId xmlns:a16="http://schemas.microsoft.com/office/drawing/2014/main" id="{94CAC659-B2A8-4FDD-9094-2627B1830A58}"/>
              </a:ext>
            </a:extLst>
          </p:cNvPr>
          <p:cNvSpPr>
            <a:spLocks noGrp="1"/>
          </p:cNvSpPr>
          <p:nvPr>
            <p:ph idx="1"/>
          </p:nvPr>
        </p:nvSpPr>
        <p:spPr>
          <a:xfrm>
            <a:off x="4064000" y="643467"/>
            <a:ext cx="7289799" cy="5533496"/>
          </a:xfrm>
        </p:spPr>
        <p:txBody>
          <a:bodyPr vert="horz" lIns="91440" tIns="45720" rIns="91440" bIns="45720" rtlCol="0" anchor="ctr">
            <a:normAutofit/>
          </a:bodyPr>
          <a:lstStyle/>
          <a:p>
            <a:pPr marL="0" indent="0">
              <a:buNone/>
            </a:pPr>
            <a:r>
              <a:rPr lang="en-GB">
                <a:ea typeface="+mn-lt"/>
                <a:cs typeface="+mn-lt"/>
              </a:rPr>
              <a:t>made up of three elements or so-called components: </a:t>
            </a:r>
            <a:endParaRPr lang="en-US"/>
          </a:p>
          <a:p>
            <a:pPr marL="0" indent="0">
              <a:buNone/>
            </a:pPr>
            <a:endParaRPr lang="en-GB">
              <a:ea typeface="+mn-lt"/>
              <a:cs typeface="+mn-lt"/>
            </a:endParaRPr>
          </a:p>
          <a:p>
            <a:endParaRPr lang="en-GB">
              <a:cs typeface="Calibri" panose="020F0502020204030204"/>
            </a:endParaRPr>
          </a:p>
          <a:p>
            <a:r>
              <a:rPr lang="en-GB">
                <a:ea typeface="+mn-lt"/>
                <a:cs typeface="+mn-lt"/>
              </a:rPr>
              <a:t> a hub</a:t>
            </a:r>
          </a:p>
          <a:p>
            <a:r>
              <a:rPr lang="en-GB">
                <a:cs typeface="Calibri"/>
              </a:rPr>
              <a:t> a connected application</a:t>
            </a:r>
          </a:p>
          <a:p>
            <a:r>
              <a:rPr lang="en-GB">
                <a:ea typeface="+mn-lt"/>
                <a:cs typeface="+mn-lt"/>
              </a:rPr>
              <a:t>a smart device</a:t>
            </a:r>
          </a:p>
          <a:p>
            <a:endParaRPr lang="en-GB">
              <a:cs typeface="Calibri"/>
            </a:endParaRPr>
          </a:p>
        </p:txBody>
      </p:sp>
    </p:spTree>
    <p:extLst>
      <p:ext uri="{BB962C8B-B14F-4D97-AF65-F5344CB8AC3E}">
        <p14:creationId xmlns:p14="http://schemas.microsoft.com/office/powerpoint/2010/main" val="1439051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73745A54E1F940816A7DA2A8D1DDBD" ma:contentTypeVersion="2" ma:contentTypeDescription="Create a new document." ma:contentTypeScope="" ma:versionID="84b7a6704b22df89a7c9e55e2653863b">
  <xsd:schema xmlns:xsd="http://www.w3.org/2001/XMLSchema" xmlns:xs="http://www.w3.org/2001/XMLSchema" xmlns:p="http://schemas.microsoft.com/office/2006/metadata/properties" xmlns:ns2="e0689a4a-487c-484b-bb27-80183cfbfa40" targetNamespace="http://schemas.microsoft.com/office/2006/metadata/properties" ma:root="true" ma:fieldsID="31532077622de2acde8666fafb6fa5ef" ns2:_="">
    <xsd:import namespace="e0689a4a-487c-484b-bb27-80183cfbf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89a4a-487c-484b-bb27-80183cfbf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26219-3614-45BE-8F92-AD927735847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EDD09B3-23C0-4941-9430-47739D6329F7}">
  <ds:schemaRefs>
    <ds:schemaRef ds:uri="http://schemas.microsoft.com/sharepoint/v3/contenttype/forms"/>
  </ds:schemaRefs>
</ds:datastoreItem>
</file>

<file path=customXml/itemProps3.xml><?xml version="1.0" encoding="utf-8"?>
<ds:datastoreItem xmlns:ds="http://schemas.openxmlformats.org/officeDocument/2006/customXml" ds:itemID="{85E8A985-78FD-4040-8584-DCD1A78232D6}">
  <ds:schemaRefs>
    <ds:schemaRef ds:uri="e0689a4a-487c-484b-bb27-80183cfbfa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71</TotalTime>
  <Words>1487</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Georgia</vt:lpstr>
      <vt:lpstr>Open Sans</vt:lpstr>
      <vt:lpstr>Verdana</vt:lpstr>
      <vt:lpstr>Wingdings</vt:lpstr>
      <vt:lpstr>office theme</vt:lpstr>
      <vt:lpstr>Team Noobcoder</vt:lpstr>
      <vt:lpstr>WHAT IS A SMART HOME?</vt:lpstr>
      <vt:lpstr>APPLICATION DOMAIN</vt:lpstr>
      <vt:lpstr>APPLICATION DOMAIN</vt:lpstr>
      <vt:lpstr>2. Technologies Used In Connected Home </vt:lpstr>
      <vt:lpstr>Architecture Of Connected Home </vt:lpstr>
      <vt:lpstr>MAIN ELEMENTS IN SMART HOME</vt:lpstr>
      <vt:lpstr>5 Elements of Smart Home</vt:lpstr>
      <vt:lpstr>HOME AUTOMATION SYSTEM</vt:lpstr>
      <vt:lpstr>A SMART HUB</vt:lpstr>
      <vt:lpstr>A CONNECTED APPLICATION</vt:lpstr>
      <vt:lpstr>A SMART DEVICE</vt:lpstr>
      <vt:lpstr>Our devices</vt:lpstr>
      <vt:lpstr>ARCHITECTURAL OVERVIEW</vt:lpstr>
      <vt:lpstr> Smart Home System Based on Wi-fi and Internet </vt:lpstr>
      <vt:lpstr>Advantages</vt:lpstr>
      <vt:lpstr>THANK YOU</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Muhammad Farid Izwan</cp:lastModifiedBy>
  <cp:revision>19</cp:revision>
  <dcterms:created xsi:type="dcterms:W3CDTF">2020-11-09T11:09:34Z</dcterms:created>
  <dcterms:modified xsi:type="dcterms:W3CDTF">2020-11-22T20:05:03Z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0x010100D973745A54E1F940816A7DA2A8D1DDBD</vt:lpwstr>
  </property>
</Properties>
</file>