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70" r:id="rId17"/>
    <p:sldId id="280" r:id="rId18"/>
    <p:sldId id="281" r:id="rId19"/>
    <p:sldId id="266" r:id="rId20"/>
    <p:sldId id="26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EF18B6-DDF0-46D1-851B-B403CA50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-2649" b="-636"/>
          <a:stretch/>
        </p:blipFill>
        <p:spPr>
          <a:xfrm>
            <a:off x="457200" y="690664"/>
            <a:ext cx="5393418" cy="5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DEA09-D2A4-48F6-8AD9-EC8AB1B0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1" r="431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Sequence Diagram for Fire Alarm</vt:lpstr>
      <vt:lpstr>SCENARIO 4: SECURITY</vt:lpstr>
      <vt:lpstr>CLASS DIAGRAM FOR SECURITY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2020-12-14T11:21:05Z</dcterms:created>
  <dcterms:modified xsi:type="dcterms:W3CDTF">2020-12-14T11:21:49Z</dcterms:modified>
</cp:coreProperties>
</file>