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86BB7-08A4-4B7B-960A-7BB67BCE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7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rinnen, Karte, Screenshot, Tisch enthält.&#10;&#10;Automatisch generierte Beschreibung">
            <a:extLst>
              <a:ext uri="{FF2B5EF4-FFF2-40B4-BE49-F238E27FC236}">
                <a16:creationId xmlns:a16="http://schemas.microsoft.com/office/drawing/2014/main" id="{51FF1BEC-A423-4CD8-A666-B202B7EB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/>
          <a:stretch/>
        </p:blipFill>
        <p:spPr>
          <a:xfrm>
            <a:off x="888701" y="729574"/>
            <a:ext cx="7393535" cy="4962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SEQUENCE DIAGRAM FOR HEATER</vt:lpstr>
      <vt:lpstr>SEQEUNCE DIAGRAM FOR SMART REMOTE</vt:lpstr>
      <vt:lpstr>SEQUENCE DIAGRAM FOR SECURITY</vt:lpstr>
      <vt:lpstr>MORE GENERAL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Muhammad Farid Izwan</cp:lastModifiedBy>
  <cp:revision>5</cp:revision>
  <dcterms:created xsi:type="dcterms:W3CDTF">2020-12-06T13:20:44Z</dcterms:created>
  <dcterms:modified xsi:type="dcterms:W3CDTF">2020-12-06T14:18:51Z</dcterms:modified>
</cp:coreProperties>
</file>