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7" r:id="rId8"/>
    <p:sldId id="273" r:id="rId9"/>
    <p:sldId id="271" r:id="rId10"/>
    <p:sldId id="275" r:id="rId11"/>
    <p:sldId id="278" r:id="rId12"/>
    <p:sldId id="274" r:id="rId13"/>
    <p:sldId id="263" r:id="rId14"/>
    <p:sldId id="276" r:id="rId15"/>
    <p:sldId id="279" r:id="rId16"/>
    <p:sldId id="270" r:id="rId17"/>
    <p:sldId id="280" r:id="rId18"/>
    <p:sldId id="281" r:id="rId19"/>
    <p:sldId id="266" r:id="rId20"/>
    <p:sldId id="26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3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D82FC-858E-4E7D-A119-D83EC3A7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State Diagram for Heating And Cooling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89508E3-E04E-4306-94C0-98116C888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6" t="-1349" b="-5308"/>
          <a:stretch/>
        </p:blipFill>
        <p:spPr>
          <a:xfrm>
            <a:off x="226059" y="474562"/>
            <a:ext cx="5624559" cy="61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2FB63-0DD8-4924-A868-290E0E6F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2: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LIGHT &amp; MOTION</a:t>
            </a:r>
          </a:p>
        </p:txBody>
      </p:sp>
    </p:spTree>
    <p:extLst>
      <p:ext uri="{BB962C8B-B14F-4D97-AF65-F5344CB8AC3E}">
        <p14:creationId xmlns:p14="http://schemas.microsoft.com/office/powerpoint/2010/main" val="45798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1F0F-5F4E-4324-81BB-D96AED5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DIAGRAM FOR LIGHT AND MOTION SENSOR</a:t>
            </a:r>
            <a:endParaRPr lang="en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DA8639-B06F-4226-A68F-FE71539E2D32}"/>
              </a:ext>
            </a:extLst>
          </p:cNvPr>
          <p:cNvGrpSpPr/>
          <p:nvPr/>
        </p:nvGrpSpPr>
        <p:grpSpPr>
          <a:xfrm>
            <a:off x="837700" y="1816446"/>
            <a:ext cx="10897869" cy="4352869"/>
            <a:chOff x="1135245" y="2209357"/>
            <a:chExt cx="10897869" cy="43528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CE4031-07EF-4127-B392-369EC32AE9C8}"/>
                </a:ext>
              </a:extLst>
            </p:cNvPr>
            <p:cNvGrpSpPr/>
            <p:nvPr/>
          </p:nvGrpSpPr>
          <p:grpSpPr>
            <a:xfrm>
              <a:off x="1135245" y="2287882"/>
              <a:ext cx="2721275" cy="2387600"/>
              <a:chOff x="1383365" y="2243574"/>
              <a:chExt cx="2721275" cy="23876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752814-DE17-4BC8-983B-CE5BE80A02F2}"/>
                  </a:ext>
                </a:extLst>
              </p:cNvPr>
              <p:cNvSpPr/>
              <p:nvPr/>
            </p:nvSpPr>
            <p:spPr>
              <a:xfrm>
                <a:off x="1383365" y="2243574"/>
                <a:ext cx="2692400" cy="23876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33AB6-7CE9-4CAD-A13D-C59F65F39515}"/>
                  </a:ext>
                </a:extLst>
              </p:cNvPr>
              <p:cNvSpPr txBox="1"/>
              <p:nvPr/>
            </p:nvSpPr>
            <p:spPr>
              <a:xfrm>
                <a:off x="2225040" y="2243574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</a:t>
                </a:r>
                <a:endParaRPr lang="en-D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EC4BC5-3932-4F0B-9697-8C391EC04509}"/>
                  </a:ext>
                </a:extLst>
              </p:cNvPr>
              <p:cNvSpPr txBox="1"/>
              <p:nvPr/>
            </p:nvSpPr>
            <p:spPr>
              <a:xfrm>
                <a:off x="1412240" y="2788086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F97D34-F7C1-4DEB-8B7F-5F36A9811D48}"/>
                </a:ext>
              </a:extLst>
            </p:cNvPr>
            <p:cNvSpPr/>
            <p:nvPr/>
          </p:nvSpPr>
          <p:spPr>
            <a:xfrm>
              <a:off x="4625675" y="2304551"/>
              <a:ext cx="3350659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A8442A-3961-4E88-BE31-33E48807DCD0}"/>
                </a:ext>
              </a:extLst>
            </p:cNvPr>
            <p:cNvSpPr txBox="1"/>
            <p:nvPr/>
          </p:nvSpPr>
          <p:spPr>
            <a:xfrm>
              <a:off x="5290422" y="2230182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NoMotionDetected</a:t>
              </a:r>
              <a:endParaRPr lang="en-DE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550E59-E038-4308-8555-F36F8DDF8323}"/>
                </a:ext>
              </a:extLst>
            </p:cNvPr>
            <p:cNvSpPr txBox="1"/>
            <p:nvPr/>
          </p:nvSpPr>
          <p:spPr>
            <a:xfrm>
              <a:off x="4743652" y="2738802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musicOff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heaterOff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A1046-FFCC-43FB-A7A6-5C0D46773DBA}"/>
                </a:ext>
              </a:extLst>
            </p:cNvPr>
            <p:cNvSpPr/>
            <p:nvPr/>
          </p:nvSpPr>
          <p:spPr>
            <a:xfrm>
              <a:off x="8808659" y="2244542"/>
              <a:ext cx="3224455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ECB7F0-56F2-4079-A91B-30712049DA92}"/>
                </a:ext>
              </a:extLst>
            </p:cNvPr>
            <p:cNvSpPr/>
            <p:nvPr/>
          </p:nvSpPr>
          <p:spPr>
            <a:xfrm>
              <a:off x="5486400" y="529589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00ACD7-892A-4CD6-8AAF-F3AAB65C1583}"/>
                </a:ext>
              </a:extLst>
            </p:cNvPr>
            <p:cNvSpPr/>
            <p:nvPr/>
          </p:nvSpPr>
          <p:spPr>
            <a:xfrm>
              <a:off x="4865565" y="4177268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CFBD4E-C05B-4697-B611-C90F71DAB79A}"/>
                </a:ext>
              </a:extLst>
            </p:cNvPr>
            <p:cNvGrpSpPr/>
            <p:nvPr/>
          </p:nvGrpSpPr>
          <p:grpSpPr>
            <a:xfrm>
              <a:off x="5486400" y="3808340"/>
              <a:ext cx="2418080" cy="901408"/>
              <a:chOff x="5486400" y="3808340"/>
              <a:chExt cx="2418080" cy="90140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CCBEA1-56B3-4A46-B4A4-09748B12D89F}"/>
                  </a:ext>
                </a:extLst>
              </p:cNvPr>
              <p:cNvSpPr/>
              <p:nvPr/>
            </p:nvSpPr>
            <p:spPr>
              <a:xfrm>
                <a:off x="5486400" y="3854761"/>
                <a:ext cx="2418080" cy="85498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971506-0232-4EFE-BB24-57965590469C}"/>
                  </a:ext>
                </a:extLst>
              </p:cNvPr>
              <p:cNvSpPr txBox="1"/>
              <p:nvPr/>
            </p:nvSpPr>
            <p:spPr>
              <a:xfrm>
                <a:off x="5486400" y="3808340"/>
                <a:ext cx="224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Lightdetected</a:t>
                </a:r>
                <a:br>
                  <a:rPr lang="en-US" dirty="0"/>
                </a:br>
                <a:endParaRPr lang="en-DE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D871E0-CDF0-4A86-8866-5AB878748C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27645" y="3481682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6F1EC6-88CF-49FC-8610-584185CBD912}"/>
                </a:ext>
              </a:extLst>
            </p:cNvPr>
            <p:cNvSpPr txBox="1"/>
            <p:nvPr/>
          </p:nvSpPr>
          <p:spPr>
            <a:xfrm>
              <a:off x="9525547" y="2209357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MotionDetected</a:t>
              </a:r>
              <a:endParaRPr lang="en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FAD6F-D0E7-40C1-BEF8-9C9B1053D47A}"/>
                </a:ext>
              </a:extLst>
            </p:cNvPr>
            <p:cNvSpPr txBox="1"/>
            <p:nvPr/>
          </p:nvSpPr>
          <p:spPr>
            <a:xfrm>
              <a:off x="8935720" y="2738801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musicOn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heaterOn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5F060A-EC2A-4A3F-9D2E-8FB32727839F}"/>
                </a:ext>
              </a:extLst>
            </p:cNvPr>
            <p:cNvSpPr/>
            <p:nvPr/>
          </p:nvSpPr>
          <p:spPr>
            <a:xfrm>
              <a:off x="9491519" y="3827230"/>
              <a:ext cx="2418080" cy="85498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3E3C2-D91C-4BAF-A144-7D36F587E748}"/>
                </a:ext>
              </a:extLst>
            </p:cNvPr>
            <p:cNvSpPr txBox="1"/>
            <p:nvPr/>
          </p:nvSpPr>
          <p:spPr>
            <a:xfrm>
              <a:off x="9448098" y="3787058"/>
              <a:ext cx="2245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Lightdetected</a:t>
              </a:r>
              <a:br>
                <a:rPr lang="en-US" dirty="0"/>
              </a:br>
              <a:endParaRPr lang="en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0FB451-176D-4A67-919C-0DCE77F083C0}"/>
                </a:ext>
              </a:extLst>
            </p:cNvPr>
            <p:cNvSpPr/>
            <p:nvPr/>
          </p:nvSpPr>
          <p:spPr>
            <a:xfrm>
              <a:off x="9490880" y="526740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F28B5E-07DB-4CE4-87C2-354C79720893}"/>
                </a:ext>
              </a:extLst>
            </p:cNvPr>
            <p:cNvSpPr/>
            <p:nvPr/>
          </p:nvSpPr>
          <p:spPr>
            <a:xfrm>
              <a:off x="8884857" y="4093161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907FDF-E353-42E6-886C-A0DB149DB1A3}"/>
                </a:ext>
              </a:extLst>
            </p:cNvPr>
            <p:cNvCxnSpPr>
              <a:cxnSpLocks/>
            </p:cNvCxnSpPr>
            <p:nvPr/>
          </p:nvCxnSpPr>
          <p:spPr>
            <a:xfrm>
              <a:off x="7979044" y="3466691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8293DDA-0F0D-40F2-A7FC-857BB6787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7920" y="4928129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2FD02-97FC-4714-BDAA-5375D07E56C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97" y="4323180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2D9934F-22D3-4552-8AB6-7BA19C42E4E2}"/>
                </a:ext>
              </a:extLst>
            </p:cNvPr>
            <p:cNvCxnSpPr>
              <a:cxnSpLocks/>
            </p:cNvCxnSpPr>
            <p:nvPr/>
          </p:nvCxnSpPr>
          <p:spPr>
            <a:xfrm>
              <a:off x="9153461" y="4231862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E9C89C-8F40-49C5-8106-FCB9E2393590}"/>
                </a:ext>
              </a:extLst>
            </p:cNvPr>
            <p:cNvCxnSpPr>
              <a:cxnSpLocks/>
            </p:cNvCxnSpPr>
            <p:nvPr/>
          </p:nvCxnSpPr>
          <p:spPr>
            <a:xfrm>
              <a:off x="6134765" y="4741214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47BC18-05CA-428B-BB9C-DA2852B1305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4760" y="4709748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B533C9-6AB8-40E6-B9F8-2A4D3E78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00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F3155FA-5392-4DAA-BB2E-AB01FF78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86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B7CD17-AAE2-4548-B2CB-2456914DA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082" y="5331982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0C12DEB-C130-4F4B-9407-4FF8B74539D5}"/>
                </a:ext>
              </a:extLst>
            </p:cNvPr>
            <p:cNvGrpSpPr/>
            <p:nvPr/>
          </p:nvGrpSpPr>
          <p:grpSpPr>
            <a:xfrm>
              <a:off x="3136448" y="5004308"/>
              <a:ext cx="716280" cy="631463"/>
              <a:chOff x="1859280" y="5235937"/>
              <a:chExt cx="716280" cy="63146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620843-48A2-4D4E-8365-8FF9A7368B1A}"/>
                  </a:ext>
                </a:extLst>
              </p:cNvPr>
              <p:cNvSpPr/>
              <p:nvPr/>
            </p:nvSpPr>
            <p:spPr>
              <a:xfrm>
                <a:off x="1859280" y="5235937"/>
                <a:ext cx="716280" cy="631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64026F0-6941-45CB-BA93-B459D17824EE}"/>
                  </a:ext>
                </a:extLst>
              </p:cNvPr>
              <p:cNvSpPr/>
              <p:nvPr/>
            </p:nvSpPr>
            <p:spPr>
              <a:xfrm>
                <a:off x="2009540" y="5361168"/>
                <a:ext cx="415760" cy="381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2A180EC-8DB2-49B0-AC65-063ECEEFD01E}"/>
              </a:ext>
            </a:extLst>
          </p:cNvPr>
          <p:cNvSpPr/>
          <p:nvPr/>
        </p:nvSpPr>
        <p:spPr>
          <a:xfrm>
            <a:off x="77038" y="2513948"/>
            <a:ext cx="307408" cy="351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ED155F-6F60-46AC-8D23-291FFBC82DA1}"/>
              </a:ext>
            </a:extLst>
          </p:cNvPr>
          <p:cNvCxnSpPr>
            <a:cxnSpLocks/>
          </p:cNvCxnSpPr>
          <p:nvPr/>
        </p:nvCxnSpPr>
        <p:spPr>
          <a:xfrm>
            <a:off x="384446" y="2689534"/>
            <a:ext cx="45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4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991A-3D56-45F7-BB29-85A87DA0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3: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FIRE ALARM</a:t>
            </a:r>
          </a:p>
        </p:txBody>
      </p:sp>
    </p:spTree>
    <p:extLst>
      <p:ext uri="{BB962C8B-B14F-4D97-AF65-F5344CB8AC3E}">
        <p14:creationId xmlns:p14="http://schemas.microsoft.com/office/powerpoint/2010/main" val="18163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C7BD8-5C08-478A-A186-149D943F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4: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65314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2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3D24F-B06A-4A63-B6E6-5159A09F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FOR SECURITY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DEA09-D2A4-48F6-8AD9-EC8AB1B0B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31" r="431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110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90C32-290C-437F-8278-7EC024BA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1: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HEATING &amp; COOLING</a:t>
            </a:r>
          </a:p>
        </p:txBody>
      </p:sp>
    </p:spTree>
    <p:extLst>
      <p:ext uri="{BB962C8B-B14F-4D97-AF65-F5344CB8AC3E}">
        <p14:creationId xmlns:p14="http://schemas.microsoft.com/office/powerpoint/2010/main" val="4276729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186</Words>
  <Application>Microsoft Office PowerPoint</Application>
  <PresentationFormat>Widescreen</PresentationFormat>
  <Paragraphs>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SEQUENCE DIAGRAM FOR SMART REMOTE</vt:lpstr>
      <vt:lpstr>SEQUENCE DIAGRAM FOR LOGIN</vt:lpstr>
      <vt:lpstr>State Diagram For Smart Home Login System</vt:lpstr>
      <vt:lpstr>SCENARIO 1:  HEATING &amp; COOLING</vt:lpstr>
      <vt:lpstr>Class Diagram for Heating And Cooling</vt:lpstr>
      <vt:lpstr>Sequence Diagram for Heating And Cooling</vt:lpstr>
      <vt:lpstr>State Diagram for Heating And Cooling</vt:lpstr>
      <vt:lpstr>SCENARIO 2: LIGHT &amp; MOTION</vt:lpstr>
      <vt:lpstr>CLASS DIAGRAM FOR LIGHT CONTROLLING INITIATE BY SENSOR </vt:lpstr>
      <vt:lpstr>SEQUENCE DIAGRAM FOR LIGHT CONTROLLING INITIATE BY SENSOR </vt:lpstr>
      <vt:lpstr>STATE DIAGRAM FOR LIGHT AND MOTION SENSOR</vt:lpstr>
      <vt:lpstr>SCENARIO 3: FIRE ALARM</vt:lpstr>
      <vt:lpstr>Sequence Diagram for Fire Alarm</vt:lpstr>
      <vt:lpstr>SCENARIO 4: SECURITY</vt:lpstr>
      <vt:lpstr>CLASS DIAGRAM FOR SECURITY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Muhammad Farid Izwan</dc:creator>
  <cp:lastModifiedBy>Muhammad Farid Izwan</cp:lastModifiedBy>
  <cp:revision>1</cp:revision>
  <dcterms:created xsi:type="dcterms:W3CDTF">2020-12-14T11:09:11Z</dcterms:created>
  <dcterms:modified xsi:type="dcterms:W3CDTF">2020-12-14T11:19:24Z</dcterms:modified>
</cp:coreProperties>
</file>