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70" r:id="rId17"/>
    <p:sldId id="280" r:id="rId18"/>
    <p:sldId id="266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9508E3-E04E-4306-94C0-98116C888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6" t="-1349" b="-5308"/>
          <a:stretch/>
        </p:blipFill>
        <p:spPr>
          <a:xfrm>
            <a:off x="226059" y="474562"/>
            <a:ext cx="5624559" cy="61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647065" y="1984504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Sequence Diagram for Fire Alarm</vt:lpstr>
      <vt:lpstr>SCENARIO 4: SECURITY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1</cp:revision>
  <dcterms:created xsi:type="dcterms:W3CDTF">2020-12-13T23:54:30Z</dcterms:created>
  <dcterms:modified xsi:type="dcterms:W3CDTF">2020-12-13T23:57:08Z</dcterms:modified>
</cp:coreProperties>
</file>