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7" r:id="rId10"/>
    <p:sldId id="264" r:id="rId1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DFC2D57-6993-415A-B5E4-4A3A14C7BD6F}" type="datetimeFigureOut">
              <a:rPr lang="es-AR" smtClean="0"/>
              <a:t>22/06/2021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BB52DFF-1695-4058-AA09-5E9107D80CBF}"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C2D57-6993-415A-B5E4-4A3A14C7BD6F}" type="datetimeFigureOut">
              <a:rPr lang="es-AR" smtClean="0"/>
              <a:t>22/06/2021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52DFF-1695-4058-AA09-5E9107D80CBF}"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IiaKyBxLG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Cromosomas </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Actividad</a:t>
            </a:r>
            <a:endParaRPr lang="es-AR" dirty="0"/>
          </a:p>
        </p:txBody>
      </p:sp>
      <p:pic>
        <p:nvPicPr>
          <p:cNvPr id="5122" name="Picture 2"/>
          <p:cNvPicPr>
            <a:picLocks noGrp="1" noChangeAspect="1" noChangeArrowheads="1"/>
          </p:cNvPicPr>
          <p:nvPr>
            <p:ph idx="1"/>
          </p:nvPr>
        </p:nvPicPr>
        <p:blipFill>
          <a:blip r:embed="rId2"/>
          <a:srcRect l="6517" t="15152" r="50887" b="9084"/>
          <a:stretch>
            <a:fillRect/>
          </a:stretch>
        </p:blipFill>
        <p:spPr bwMode="auto">
          <a:xfrm>
            <a:off x="714348" y="1428736"/>
            <a:ext cx="4714908" cy="4714908"/>
          </a:xfrm>
          <a:prstGeom prst="rect">
            <a:avLst/>
          </a:prstGeom>
          <a:noFill/>
          <a:ln w="9525">
            <a:noFill/>
            <a:miter lim="800000"/>
            <a:headEnd/>
            <a:tailEnd/>
          </a:ln>
          <a:effectLst/>
        </p:spPr>
      </p:pic>
      <p:sp>
        <p:nvSpPr>
          <p:cNvPr id="5" name="4 CuadroTexto"/>
          <p:cNvSpPr txBox="1"/>
          <p:nvPr/>
        </p:nvSpPr>
        <p:spPr>
          <a:xfrm>
            <a:off x="5715008" y="2857496"/>
            <a:ext cx="2857520" cy="1200329"/>
          </a:xfrm>
          <a:prstGeom prst="rect">
            <a:avLst/>
          </a:prstGeom>
          <a:noFill/>
        </p:spPr>
        <p:txBody>
          <a:bodyPr wrap="square" rtlCol="0">
            <a:spAutoFit/>
          </a:bodyPr>
          <a:lstStyle/>
          <a:p>
            <a:r>
              <a:rPr lang="es-AR" dirty="0" smtClean="0"/>
              <a:t>Observa estos 23 cromosomas de la especie humana. Clasifica uno por uno según su forma. </a:t>
            </a:r>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r>
              <a:rPr lang="es-AR" dirty="0" smtClean="0"/>
              <a:t>Mira el siguiente video, y a partir de él, dibuja un cromosoma e indica sus partes. </a:t>
            </a:r>
          </a:p>
          <a:p>
            <a:endParaRPr lang="es-AR" dirty="0"/>
          </a:p>
          <a:p>
            <a:pPr>
              <a:buNone/>
            </a:pPr>
            <a:r>
              <a:rPr lang="es-AR" dirty="0" smtClean="0">
                <a:hlinkClick r:id="rId2"/>
              </a:rPr>
              <a:t>https://www.youtube.com/watch?v=-IiaKyBxLGc</a:t>
            </a:r>
            <a:r>
              <a:rPr lang="es-AR" dirty="0" smtClean="0"/>
              <a:t> </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¿Qué es la cromatina?</a:t>
            </a:r>
            <a:endParaRPr lang="es-AR" dirty="0"/>
          </a:p>
        </p:txBody>
      </p:sp>
      <p:pic>
        <p:nvPicPr>
          <p:cNvPr id="2050" name="Picture 2"/>
          <p:cNvPicPr>
            <a:picLocks noGrp="1" noChangeAspect="1" noChangeArrowheads="1"/>
          </p:cNvPicPr>
          <p:nvPr>
            <p:ph idx="1"/>
          </p:nvPr>
        </p:nvPicPr>
        <p:blipFill>
          <a:blip r:embed="rId2"/>
          <a:srcRect l="41126" t="27780" r="23377" b="7506"/>
          <a:stretch>
            <a:fillRect/>
          </a:stretch>
        </p:blipFill>
        <p:spPr bwMode="auto">
          <a:xfrm>
            <a:off x="1714480" y="857232"/>
            <a:ext cx="6072230" cy="62240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70000" lnSpcReduction="20000"/>
          </a:bodyPr>
          <a:lstStyle/>
          <a:p>
            <a:r>
              <a:rPr lang="es-AR" dirty="0"/>
              <a:t>La cromatina es el material de que están compuestos los cromosomas, y consiste en ADN y proteínas. Las histonas son las proteínas más abundantes. Su función es la de empaquetar el ADN, organizarlo de forma que quepa dentro del núcleo. Por lo tanto, la cromatina es la manera en que el ADN se estructura dentro de la célula. Si pudiéramos sacar el ADN fuera de una célula y estirarlo completamente como si deshiciéramos un ovillo de lana, su longitud alcanzaría alrededor de casi un metro. Esto quiere decir que el empaquetamiento permite condensar muchísimo el espacio que ocupa el material genético. Tengamos en cuenta que una célula tiene un diámetro aproximado de una centésima parte de milímetro. Gracias a la cromatina, el ADN queda replegado y condensado para que pueda caber en un espacio tan minúsculo. A eso es a lo que llamamos cromatina.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pic>
        <p:nvPicPr>
          <p:cNvPr id="1026" name="Picture 2"/>
          <p:cNvPicPr>
            <a:picLocks noGrp="1" noChangeAspect="1" noChangeArrowheads="1"/>
          </p:cNvPicPr>
          <p:nvPr>
            <p:ph idx="1"/>
          </p:nvPr>
        </p:nvPicPr>
        <p:blipFill>
          <a:blip r:embed="rId2"/>
          <a:srcRect l="57987" t="24623" r="4742" b="31182"/>
          <a:stretch>
            <a:fillRect/>
          </a:stretch>
        </p:blipFill>
        <p:spPr bwMode="auto">
          <a:xfrm>
            <a:off x="1285852" y="1357298"/>
            <a:ext cx="6429420" cy="428628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214554"/>
            <a:ext cx="8229600" cy="1143000"/>
          </a:xfrm>
        </p:spPr>
        <p:txBody>
          <a:bodyPr/>
          <a:lstStyle/>
          <a:p>
            <a:r>
              <a:rPr lang="es-AR" dirty="0" smtClean="0"/>
              <a:t>Partes de un cromosoma</a:t>
            </a:r>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l="28702" t="16731" r="28702" b="5927"/>
          <a:stretch>
            <a:fillRect/>
          </a:stretch>
        </p:blipFill>
        <p:spPr bwMode="auto">
          <a:xfrm>
            <a:off x="1214414" y="148747"/>
            <a:ext cx="6572295" cy="670925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l="28702" t="26201" r="28702" b="18555"/>
          <a:stretch>
            <a:fillRect/>
          </a:stretch>
        </p:blipFill>
        <p:spPr bwMode="auto">
          <a:xfrm>
            <a:off x="428596" y="571480"/>
            <a:ext cx="7929618" cy="578201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Cariotipo humano</a:t>
            </a:r>
            <a:endParaRPr lang="es-AR" dirty="0"/>
          </a:p>
        </p:txBody>
      </p:sp>
      <p:pic>
        <p:nvPicPr>
          <p:cNvPr id="4" name="Picture 2"/>
          <p:cNvPicPr>
            <a:picLocks noGrp="1" noChangeAspect="1" noChangeArrowheads="1"/>
          </p:cNvPicPr>
          <p:nvPr>
            <p:ph idx="1"/>
          </p:nvPr>
        </p:nvPicPr>
        <p:blipFill>
          <a:blip r:embed="rId2"/>
          <a:srcRect l="16278" t="27780" r="18053" b="21711"/>
          <a:stretch>
            <a:fillRect/>
          </a:stretch>
        </p:blipFill>
        <p:spPr bwMode="auto">
          <a:xfrm>
            <a:off x="457200" y="2083806"/>
            <a:ext cx="8229600" cy="355875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213</Words>
  <Application>Microsoft Office PowerPoint</Application>
  <PresentationFormat>Presentación en pantalla (4:3)</PresentationFormat>
  <Paragraphs>10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Cromosomas </vt:lpstr>
      <vt:lpstr>Diapositiva 2</vt:lpstr>
      <vt:lpstr>¿Qué es la cromatina?</vt:lpstr>
      <vt:lpstr>Diapositiva 4</vt:lpstr>
      <vt:lpstr>Diapositiva 5</vt:lpstr>
      <vt:lpstr>Partes de un cromosoma</vt:lpstr>
      <vt:lpstr>Diapositiva 7</vt:lpstr>
      <vt:lpstr>Diapositiva 8</vt:lpstr>
      <vt:lpstr>Cariotipo humano</vt:lpstr>
      <vt:lpstr>Actividad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Cromosomas</dc:title>
  <dc:creator>Xx</dc:creator>
  <cp:lastModifiedBy>Xx</cp:lastModifiedBy>
  <cp:revision>4</cp:revision>
  <dcterms:created xsi:type="dcterms:W3CDTF">2021-06-23T00:27:07Z</dcterms:created>
  <dcterms:modified xsi:type="dcterms:W3CDTF">2021-06-23T01:01:44Z</dcterms:modified>
</cp:coreProperties>
</file>