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71" r:id="rId8"/>
    <p:sldId id="273" r:id="rId9"/>
    <p:sldId id="264" r:id="rId10"/>
    <p:sldId id="261" r:id="rId11"/>
    <p:sldId id="272" r:id="rId12"/>
    <p:sldId id="267" r:id="rId13"/>
    <p:sldId id="269" r:id="rId14"/>
    <p:sldId id="270" r:id="rId15"/>
    <p:sldId id="262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6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7178-B8F1-47A0-B4B8-3AEC84FD598E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7D9-0198-4CD9-BDAB-1659861229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7178-B8F1-47A0-B4B8-3AEC84FD598E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7D9-0198-4CD9-BDAB-1659861229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7178-B8F1-47A0-B4B8-3AEC84FD598E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7D9-0198-4CD9-BDAB-1659861229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7178-B8F1-47A0-B4B8-3AEC84FD598E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7D9-0198-4CD9-BDAB-1659861229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7178-B8F1-47A0-B4B8-3AEC84FD598E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7D9-0198-4CD9-BDAB-1659861229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7178-B8F1-47A0-B4B8-3AEC84FD598E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7D9-0198-4CD9-BDAB-1659861229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7178-B8F1-47A0-B4B8-3AEC84FD598E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7D9-0198-4CD9-BDAB-1659861229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7178-B8F1-47A0-B4B8-3AEC84FD598E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7D9-0198-4CD9-BDAB-1659861229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7178-B8F1-47A0-B4B8-3AEC84FD598E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7D9-0198-4CD9-BDAB-1659861229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7178-B8F1-47A0-B4B8-3AEC84FD598E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7D9-0198-4CD9-BDAB-1659861229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7178-B8F1-47A0-B4B8-3AEC84FD598E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7D9-0198-4CD9-BDAB-1659861229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B7178-B8F1-47A0-B4B8-3AEC84FD598E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C87D9-0198-4CD9-BDAB-1659861229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 Window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Misael</a:t>
            </a:r>
            <a:r>
              <a:rPr lang="en-US" dirty="0" smtClean="0"/>
              <a:t> Conception </a:t>
            </a:r>
            <a:r>
              <a:rPr lang="en-US" dirty="0" smtClean="0"/>
              <a:t>and Robert Harmison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</a:p>
          <a:p>
            <a:r>
              <a:rPr lang="en-US" dirty="0" smtClean="0"/>
              <a:t>Define the terms for to make the coding easier</a:t>
            </a:r>
          </a:p>
          <a:p>
            <a:pPr lvl="1"/>
            <a:r>
              <a:rPr lang="en-US" dirty="0" smtClean="0"/>
              <a:t>On, Off, Clockwise, Counter Clockwise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 1 initialization</a:t>
            </a:r>
          </a:p>
          <a:p>
            <a:r>
              <a:rPr lang="en-US" dirty="0" smtClean="0"/>
              <a:t>Port 2 initialization</a:t>
            </a:r>
          </a:p>
          <a:p>
            <a:r>
              <a:rPr lang="en-US" dirty="0" smtClean="0"/>
              <a:t>Spin function</a:t>
            </a:r>
          </a:p>
          <a:p>
            <a:r>
              <a:rPr lang="en-US" dirty="0" smtClean="0"/>
              <a:t>Timer</a:t>
            </a:r>
          </a:p>
          <a:p>
            <a:r>
              <a:rPr lang="en-US" dirty="0" smtClean="0"/>
              <a:t>Interrupt function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 Function</a:t>
            </a:r>
          </a:p>
          <a:p>
            <a:pPr lvl="1"/>
            <a:r>
              <a:rPr lang="en-US" dirty="0" smtClean="0"/>
              <a:t>Set timers.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Initialize the interrupts for output motor.</a:t>
            </a:r>
          </a:p>
          <a:p>
            <a:pPr lvl="2"/>
            <a:r>
              <a:rPr lang="en-US" dirty="0" smtClean="0"/>
              <a:t>Port 1</a:t>
            </a:r>
          </a:p>
          <a:p>
            <a:pPr lvl="1"/>
            <a:r>
              <a:rPr lang="en-US" dirty="0" smtClean="0"/>
              <a:t>Initialize the interrupts for input buttons.</a:t>
            </a:r>
          </a:p>
          <a:p>
            <a:pPr lvl="2"/>
            <a:r>
              <a:rPr lang="en-US" dirty="0" smtClean="0"/>
              <a:t>Port 2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hecks for child safety.</a:t>
            </a:r>
          </a:p>
          <a:p>
            <a:pPr lvl="2"/>
            <a:r>
              <a:rPr lang="en-US" dirty="0" smtClean="0"/>
              <a:t>Checks bit 4 if set not movement occurs.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egins spin function.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Spin Function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Initializes the constant variables for the output to the stepper motor</a:t>
            </a:r>
          </a:p>
          <a:p>
            <a:r>
              <a:rPr lang="en-US" dirty="0" smtClean="0"/>
              <a:t>While loop for power on.</a:t>
            </a:r>
          </a:p>
          <a:p>
            <a:r>
              <a:rPr lang="en-US" dirty="0" smtClean="0"/>
              <a:t>Full Rotation -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satisfying to see theory put into practical applications.</a:t>
            </a:r>
          </a:p>
          <a:p>
            <a:r>
              <a:rPr lang="en-US" dirty="0" smtClean="0"/>
              <a:t>Working together in a team taught us to divide and conquer.</a:t>
            </a:r>
          </a:p>
          <a:p>
            <a:r>
              <a:rPr lang="en-US" dirty="0" smtClean="0"/>
              <a:t>It would be nice to have more time and a harder problem to tackle.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 Project for</a:t>
            </a:r>
            <a:br>
              <a:rPr lang="en-US" dirty="0" smtClean="0"/>
            </a:br>
            <a:r>
              <a:rPr lang="en-US" dirty="0" smtClean="0"/>
              <a:t>Intro to Microprocessors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MSP430 Micro Controller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/>
              <a:t>Software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err="1" smtClean="0"/>
              <a:t>Conculsion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 Micro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16MHz CPU</a:t>
            </a:r>
          </a:p>
          <a:p>
            <a:r>
              <a:rPr lang="en-US" dirty="0" smtClean="0"/>
              <a:t>16 Bit register’s</a:t>
            </a:r>
          </a:p>
          <a:p>
            <a:r>
              <a:rPr lang="en-US" dirty="0" smtClean="0"/>
              <a:t>16 KB flash RAM</a:t>
            </a:r>
          </a:p>
          <a:p>
            <a:r>
              <a:rPr lang="en-US" dirty="0" smtClean="0"/>
              <a:t>2 port’s with 8 I/O interfaces</a:t>
            </a:r>
          </a:p>
          <a:p>
            <a:r>
              <a:rPr lang="en-US" dirty="0" smtClean="0"/>
              <a:t>System Clock</a:t>
            </a:r>
          </a:p>
          <a:p>
            <a:r>
              <a:rPr lang="en-US" dirty="0" smtClean="0"/>
              <a:t>Two Timers</a:t>
            </a:r>
          </a:p>
          <a:p>
            <a:r>
              <a:rPr lang="en-US" dirty="0" smtClean="0"/>
              <a:t>One Watch Dog Timer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 Overview</a:t>
            </a:r>
            <a:endParaRPr lang="en-US" dirty="0"/>
          </a:p>
        </p:txBody>
      </p:sp>
      <p:pic>
        <p:nvPicPr>
          <p:cNvPr id="4" name="Content Placeholder 3" descr="IMG_900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ALU</a:t>
            </a:r>
          </a:p>
          <a:p>
            <a:r>
              <a:rPr lang="en-US" dirty="0" smtClean="0"/>
              <a:t>4  </a:t>
            </a:r>
            <a:r>
              <a:rPr lang="en-US" dirty="0" err="1" smtClean="0"/>
              <a:t>regristers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Program Counter</a:t>
            </a:r>
          </a:p>
          <a:p>
            <a:pPr lvl="1"/>
            <a:r>
              <a:rPr lang="en-US" dirty="0" smtClean="0"/>
              <a:t>Stack Pointer</a:t>
            </a:r>
          </a:p>
          <a:p>
            <a:pPr lvl="1"/>
            <a:r>
              <a:rPr lang="en-US" dirty="0" smtClean="0"/>
              <a:t>Status Register</a:t>
            </a:r>
          </a:p>
          <a:p>
            <a:pPr lvl="1"/>
            <a:r>
              <a:rPr lang="en-US" dirty="0" smtClean="0"/>
              <a:t>Constant Number Generator</a:t>
            </a:r>
          </a:p>
          <a:p>
            <a:r>
              <a:rPr lang="en-US" dirty="0" smtClean="0"/>
              <a:t>RISC (Reduced Instruction Set Computing)</a:t>
            </a:r>
          </a:p>
          <a:p>
            <a:pPr lvl="1"/>
            <a:r>
              <a:rPr lang="en-US" dirty="0" smtClean="0"/>
              <a:t>27 </a:t>
            </a:r>
            <a:r>
              <a:rPr lang="en-US" dirty="0" err="1" smtClean="0"/>
              <a:t>Imbeded</a:t>
            </a:r>
            <a:r>
              <a:rPr lang="en-US" dirty="0" smtClean="0"/>
              <a:t> Instructions</a:t>
            </a:r>
          </a:p>
          <a:p>
            <a:pPr lvl="1"/>
            <a:r>
              <a:rPr lang="en-US" dirty="0" smtClean="0"/>
              <a:t>24 </a:t>
            </a:r>
            <a:r>
              <a:rPr lang="en-US" dirty="0" err="1" smtClean="0"/>
              <a:t>Emmulated</a:t>
            </a:r>
            <a:r>
              <a:rPr lang="en-US" dirty="0" smtClean="0"/>
              <a:t> Instructions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Volt regulator, with N4004 diode protection Mr. Perry insists we use, because he hardware shames us if we do not.</a:t>
            </a:r>
          </a:p>
          <a:p>
            <a:r>
              <a:rPr lang="en-US" dirty="0" smtClean="0"/>
              <a:t>Push buttons for input.</a:t>
            </a:r>
          </a:p>
          <a:p>
            <a:r>
              <a:rPr lang="en-US" dirty="0" smtClean="0"/>
              <a:t>ULN2003 IC for the motor driver.</a:t>
            </a:r>
          </a:p>
          <a:p>
            <a:r>
              <a:rPr lang="en-US" dirty="0" smtClean="0"/>
              <a:t>Capacitors for reducing signal bouncing.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A</a:t>
            </a:r>
            <a:r>
              <a:rPr lang="en-US" dirty="0" smtClean="0"/>
              <a:t>ssembled </a:t>
            </a:r>
            <a:r>
              <a:rPr lang="en-US" dirty="0" smtClean="0"/>
              <a:t>B</a:t>
            </a:r>
            <a:r>
              <a:rPr lang="en-US" dirty="0" smtClean="0"/>
              <a:t>oard</a:t>
            </a:r>
            <a:endParaRPr lang="en-US" dirty="0"/>
          </a:p>
        </p:txBody>
      </p:sp>
      <p:pic>
        <p:nvPicPr>
          <p:cNvPr id="4" name="Content Placeholder 3" descr="20161212_12135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Gear Ratio </a:t>
            </a:r>
            <a:r>
              <a:rPr lang="en-US" dirty="0" smtClean="0"/>
              <a:t>for the </a:t>
            </a:r>
            <a:r>
              <a:rPr lang="en-US" smtClean="0"/>
              <a:t>Stepper Motor</a:t>
            </a:r>
            <a:endParaRPr lang="en-US"/>
          </a:p>
        </p:txBody>
      </p:sp>
      <p:pic>
        <p:nvPicPr>
          <p:cNvPr id="4" name="Content Placeholder 3" descr="Gear Rati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schematic for Window Control System</a:t>
            </a:r>
            <a:endParaRPr lang="en-US" dirty="0"/>
          </a:p>
        </p:txBody>
      </p:sp>
      <p:pic>
        <p:nvPicPr>
          <p:cNvPr id="7" name="Content Placeholder 6" descr="Schematic Us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5050" y="382483"/>
            <a:ext cx="5111750" cy="5634246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Parts List:</a:t>
            </a:r>
          </a:p>
          <a:p>
            <a:r>
              <a:rPr lang="en-US" dirty="0"/>
              <a:t>1 - 12 V DC Battery</a:t>
            </a:r>
          </a:p>
          <a:p>
            <a:r>
              <a:rPr lang="en-US" dirty="0"/>
              <a:t>1 - 12 V DC Battery connector</a:t>
            </a:r>
          </a:p>
          <a:p>
            <a:r>
              <a:rPr lang="en-US" dirty="0"/>
              <a:t>1 - N4004 Diode for the voltage </a:t>
            </a:r>
            <a:r>
              <a:rPr lang="en-US" dirty="0" smtClean="0"/>
              <a:t>regulator (Not on schematic)</a:t>
            </a:r>
            <a:endParaRPr lang="en-US" dirty="0"/>
          </a:p>
          <a:p>
            <a:r>
              <a:rPr lang="en-US" dirty="0"/>
              <a:t>1 - 330 ohm resistor for the voltage </a:t>
            </a:r>
            <a:r>
              <a:rPr lang="en-US" dirty="0" smtClean="0"/>
              <a:t>regulator (Not on schematic)</a:t>
            </a:r>
            <a:endParaRPr lang="en-US" dirty="0"/>
          </a:p>
          <a:p>
            <a:r>
              <a:rPr lang="en-US" dirty="0"/>
              <a:t>1 - LM7805 voltage regulator</a:t>
            </a:r>
          </a:p>
          <a:p>
            <a:r>
              <a:rPr lang="en-US" dirty="0"/>
              <a:t>1 - 330-nf capacitor</a:t>
            </a:r>
          </a:p>
          <a:p>
            <a:r>
              <a:rPr lang="en-US" dirty="0"/>
              <a:t>1 - 10 - </a:t>
            </a:r>
            <a:r>
              <a:rPr lang="en-US" dirty="0" err="1"/>
              <a:t>uf</a:t>
            </a:r>
            <a:r>
              <a:rPr lang="en-US" dirty="0"/>
              <a:t> electrolytic capacitor</a:t>
            </a:r>
          </a:p>
          <a:p>
            <a:r>
              <a:rPr lang="en-US" dirty="0"/>
              <a:t>2 - 100 - </a:t>
            </a:r>
            <a:r>
              <a:rPr lang="en-US" dirty="0" err="1"/>
              <a:t>nf</a:t>
            </a:r>
            <a:r>
              <a:rPr lang="en-US" dirty="0"/>
              <a:t> capacitors</a:t>
            </a:r>
          </a:p>
          <a:p>
            <a:r>
              <a:rPr lang="en-US" dirty="0"/>
              <a:t>1 - Stepper motor</a:t>
            </a:r>
          </a:p>
          <a:p>
            <a:r>
              <a:rPr lang="en-US" dirty="0"/>
              <a:t>1 - ULN2033 motor driver</a:t>
            </a:r>
          </a:p>
          <a:p>
            <a:r>
              <a:rPr lang="en-US" dirty="0"/>
              <a:t>4 - Push buttons</a:t>
            </a:r>
          </a:p>
          <a:p>
            <a:r>
              <a:rPr lang="en-US" dirty="0"/>
              <a:t>1 - Bread </a:t>
            </a:r>
            <a:r>
              <a:rPr lang="en-US" dirty="0" smtClean="0"/>
              <a:t>board (Not on schematic)</a:t>
            </a:r>
            <a:endParaRPr lang="en-US" dirty="0"/>
          </a:p>
          <a:p>
            <a:r>
              <a:rPr lang="en-US" dirty="0"/>
              <a:t>1 - MSP430 Micro </a:t>
            </a:r>
            <a:r>
              <a:rPr lang="en-US" dirty="0" smtClean="0"/>
              <a:t>Controller (Not on Schematic)</a:t>
            </a: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2722</TotalTime>
  <Words>367</Words>
  <Application>Microsoft Office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Car Window Control</vt:lpstr>
      <vt:lpstr>Final Project for Intro to Microprocessors</vt:lpstr>
      <vt:lpstr>MSP430 Micro Controller</vt:lpstr>
      <vt:lpstr>MSP430 Overview</vt:lpstr>
      <vt:lpstr>CPU</vt:lpstr>
      <vt:lpstr>The Board</vt:lpstr>
      <vt:lpstr>The Assembled Board</vt:lpstr>
      <vt:lpstr>Gear Ratio for the Stepper Motor</vt:lpstr>
      <vt:lpstr>The schematic for Window Control System</vt:lpstr>
      <vt:lpstr>The Software</vt:lpstr>
      <vt:lpstr>Slide 11</vt:lpstr>
      <vt:lpstr>Initialization</vt:lpstr>
      <vt:lpstr>Main Function</vt:lpstr>
      <vt:lpstr>Spin Function </vt:lpstr>
      <vt:lpstr>Implementation</vt:lpstr>
      <vt:lpstr>Conclusion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Window Control</dc:title>
  <dc:creator>Robert Harmison</dc:creator>
  <cp:lastModifiedBy>Robert Harmison</cp:lastModifiedBy>
  <cp:revision>3</cp:revision>
  <dcterms:created xsi:type="dcterms:W3CDTF">2016-12-10T20:19:02Z</dcterms:created>
  <dcterms:modified xsi:type="dcterms:W3CDTF">2016-12-12T18:47:14Z</dcterms:modified>
</cp:coreProperties>
</file>