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256" r:id="rId4"/>
    <p:sldId id="326" r:id="rId5"/>
    <p:sldId id="329" r:id="rId6"/>
    <p:sldId id="3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F87F-0261-47CA-ABCD-84094A49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35CE1-97DC-72C5-D8FD-7E9143F7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BB60-B988-DF40-28B4-60088982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3A54-80B4-B298-51F5-B966937D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5CF1-3F15-C7A6-28D5-73221A2B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6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5D3E-1580-9859-CB47-C9253E04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1B9A-DE2E-55F6-1ED7-36E2D9BC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4BFB-9327-86AE-BF2E-742EB170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0EE7-EE29-17F3-24FE-8A12B4F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00E5-0681-5DCC-A8ED-0F83296B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DEF11-AB97-588B-C53E-CE2C0627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F5EF-06BF-5319-3EE4-B06CC7F9A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FC06-9A4D-5AE9-68C0-662FB1C7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CCE1-3208-80FA-D741-CDD8ED69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57D6C-104E-5842-3E1E-B4A1C136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5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EFAD-B62C-A5DA-5341-E14DB992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F1D7-CA05-7895-A148-B16F6E46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55FE-8A15-B78D-D161-E34D678C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40AC-3192-A8AB-A80E-5742128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2443-0BEC-E5C9-4AFD-5601132E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4416-C4C3-F9D1-8F20-14174E4F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C7A3-A16D-04FD-2AE1-EC9E9CC1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444C-A552-E8C7-23BE-9FC3B0AC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E760-0865-F084-4D3B-0C29F175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9576-7C95-CA56-D3F0-C088D8DC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B5FA-63DF-7572-B469-228FD13A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1BF0-953A-BBD3-1DC6-24EA6A827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670A5-EDFF-85F4-373D-42503C49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4DAD-D53E-9157-8D61-D32B9CC8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3E7A-7A33-AC6B-D165-B3D5FAAC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620D-85F6-FD58-7598-EDD4E5A6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4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A53B-9BCF-0A3A-A5A1-AAF49073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BCC5-1926-E0DD-8B23-B4C7BA6D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6B2F-BC8D-3E09-FDFC-A9457CED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7250-5655-9ECF-087B-8F3898AC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106E1-CCBF-77F7-9176-7B7FA55D0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24398-112B-844C-72FB-871F1B60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61E97-A3AC-EDA5-2E94-16597D4D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651C-7F23-AC47-BD42-7A38A81E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2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5795-C071-CFB5-5658-7341C489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F771-5CB0-A72B-A9F7-FC5EBAFF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B96D7-B64B-5FF0-5957-95358B8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7D0B0-6744-B291-40BF-49194D76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C9EE1-67B7-8558-74AF-CA460F3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9AB9E-DA0B-451C-AAE0-5EA91BF3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6433-834F-C4DE-18A9-9A28C9C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0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F9CB-87DB-A3A7-8558-ACE2C13C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0BF-D3E2-74AD-704E-5BFE3E66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ADC5F-1A42-7FF7-9911-957C7E91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AFE7-2D49-440B-8A27-89E1ACA5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A683-CAFB-9DA7-3A21-6E88EDC0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3D49-8433-132E-3461-B9D29BD0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E29-D7F0-083C-8F5D-FE9674D0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3A4AE-75C6-7E9F-89E6-24EF7BEA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6E9BB-79C7-A4B6-42E4-9A2B5A78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3BC94-F533-2895-4018-5411A1E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2F1C3-0FAE-0E0E-5CB1-F7F34A79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29B28-29F9-7620-8BC5-0EB8A39D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9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6F2BB-774E-6E85-60E2-AB210CD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0205-4E9D-49A0-556A-4452200F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985A-D389-6A56-F63B-CEE14BCCD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C917-24C4-4DF3-9EAC-07F5DAAB2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12FDA-09A1-6F40-7794-741FF7A3C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9569-315E-193A-ECF5-D0152F7EC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ECC8-B33F-4B92-B4FC-6571E63DB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3D98A6-9B16-BBC1-A66D-D000303A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73B28D-542A-3C68-92B0-FA3B6132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7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A5840F-E861-E594-CE8C-B50B25E4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22" y="797253"/>
            <a:ext cx="304800" cy="32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9B18A-1764-BEFF-39F4-242480B8659D}"/>
              </a:ext>
            </a:extLst>
          </p:cNvPr>
          <p:cNvSpPr txBox="1"/>
          <p:nvPr/>
        </p:nvSpPr>
        <p:spPr>
          <a:xfrm>
            <a:off x="1357460" y="782426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 Estates</a:t>
            </a:r>
          </a:p>
        </p:txBody>
      </p:sp>
    </p:spTree>
    <p:extLst>
      <p:ext uri="{BB962C8B-B14F-4D97-AF65-F5344CB8AC3E}">
        <p14:creationId xmlns:p14="http://schemas.microsoft.com/office/powerpoint/2010/main" val="259371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CCB884-82AE-A2D7-D2AE-2A58018BB9A5}"/>
              </a:ext>
            </a:extLst>
          </p:cNvPr>
          <p:cNvSpPr/>
          <p:nvPr/>
        </p:nvSpPr>
        <p:spPr>
          <a:xfrm>
            <a:off x="287836" y="101585"/>
            <a:ext cx="1148436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cap="none" spc="0" dirty="0">
                <a:ln/>
                <a:solidFill>
                  <a:schemeClr val="accent4"/>
                </a:solidFill>
                <a:effectLst/>
              </a:rPr>
              <a:t>Welcome to the journey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60193-02B9-8E1B-1EE0-309CEDC37CA8}"/>
              </a:ext>
            </a:extLst>
          </p:cNvPr>
          <p:cNvSpPr/>
          <p:nvPr/>
        </p:nvSpPr>
        <p:spPr>
          <a:xfrm>
            <a:off x="477015" y="1930389"/>
            <a:ext cx="110117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Beginner to Architect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41A12-0936-D77A-0E47-EFE5A4F6328C}"/>
              </a:ext>
            </a:extLst>
          </p:cNvPr>
          <p:cNvSpPr/>
          <p:nvPr/>
        </p:nvSpPr>
        <p:spPr>
          <a:xfrm>
            <a:off x="1909874" y="4447595"/>
            <a:ext cx="8579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With Blood, Sweat, and Tears</a:t>
            </a:r>
          </a:p>
        </p:txBody>
      </p:sp>
    </p:spTree>
    <p:extLst>
      <p:ext uri="{BB962C8B-B14F-4D97-AF65-F5344CB8AC3E}">
        <p14:creationId xmlns:p14="http://schemas.microsoft.com/office/powerpoint/2010/main" val="157389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7</cp:revision>
  <dcterms:created xsi:type="dcterms:W3CDTF">2023-03-01T14:18:06Z</dcterms:created>
  <dcterms:modified xsi:type="dcterms:W3CDTF">2023-04-09T14:53:53Z</dcterms:modified>
</cp:coreProperties>
</file>