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20/04/1439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07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1:</a:t>
            </a:r>
          </a:p>
          <a:p>
            <a:r>
              <a:rPr lang="en-US" cap="none" dirty="0" smtClean="0"/>
              <a:t>Intro. to the course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Why C# </a:t>
            </a:r>
            <a:r>
              <a:rPr lang="en-US" b="1" dirty="0" smtClean="0">
                <a:solidFill>
                  <a:schemeClr val="accent2"/>
                </a:solidFill>
              </a:rPr>
              <a:t>Sharp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C# is simple.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C# is modern.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C# is object-oriented</a:t>
            </a:r>
            <a:r>
              <a:rPr lang="en-US" b="1" dirty="0" smtClean="0"/>
              <a:t>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C# is powerful and flexible. 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C# is a language of few </a:t>
            </a:r>
            <a:r>
              <a:rPr lang="en-US" b="1" dirty="0" smtClean="0"/>
              <a:t>words.</a:t>
            </a:r>
            <a:endParaRPr lang="en-US" b="1" dirty="0"/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60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 is C#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1999 - Starting the project Cool, The </a:t>
            </a:r>
            <a:r>
              <a:rPr lang="en-US" b="1" dirty="0" err="1" smtClean="0"/>
              <a:t>.Net</a:t>
            </a:r>
            <a:r>
              <a:rPr lang="en-US" b="1" dirty="0" smtClean="0"/>
              <a:t> language</a:t>
            </a:r>
          </a:p>
          <a:p>
            <a:pPr algn="l"/>
            <a:r>
              <a:rPr lang="en-US" b="1" dirty="0" smtClean="0"/>
              <a:t>2000 – Renamed to C#.</a:t>
            </a:r>
          </a:p>
          <a:p>
            <a:pPr algn="l"/>
            <a:r>
              <a:rPr lang="en-US" b="1" dirty="0" smtClean="0"/>
              <a:t>C-style syntax.</a:t>
            </a:r>
          </a:p>
          <a:p>
            <a:pPr algn="l"/>
            <a:r>
              <a:rPr lang="en-US" b="1" dirty="0" smtClean="0"/>
              <a:t>C# is compiled language.</a:t>
            </a:r>
          </a:p>
          <a:p>
            <a:pPr algn="l"/>
            <a:r>
              <a:rPr lang="en-US" b="1" dirty="0" smtClean="0"/>
              <a:t>C# is case sensitive.</a:t>
            </a:r>
            <a:endParaRPr lang="en-US" b="1" dirty="0"/>
          </a:p>
        </p:txBody>
      </p:sp>
      <p:sp>
        <p:nvSpPr>
          <p:cNvPr id="4" name="AutoShape 2" descr="https://upload.wikimedia.org/wikipedia/commons/thumb/c/c6/Treblecsharp5.svg/100px-Treblecsharp5.svg.png"/>
          <p:cNvSpPr>
            <a:spLocks noChangeAspect="1" noChangeArrowheads="1"/>
          </p:cNvSpPr>
          <p:nvPr/>
        </p:nvSpPr>
        <p:spPr bwMode="auto">
          <a:xfrm>
            <a:off x="155575" y="-373063"/>
            <a:ext cx="952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upload.wikimedia.org/wikipedia/commons/thumb/c/c6/Treblecsharp5.svg/100px-Treblecsharp5.svg.png"/>
          <p:cNvSpPr>
            <a:spLocks noChangeAspect="1" noChangeArrowheads="1"/>
          </p:cNvSpPr>
          <p:nvPr/>
        </p:nvSpPr>
        <p:spPr bwMode="auto">
          <a:xfrm>
            <a:off x="307975" y="-220663"/>
            <a:ext cx="952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08" y="1940818"/>
            <a:ext cx="952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Microsoft Visual Studio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24823" y="435772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https://</a:t>
            </a:r>
            <a:r>
              <a:rPr lang="en-US" b="1" dirty="0" smtClean="0"/>
              <a:t>www.visualstudio.com/</a:t>
            </a:r>
            <a:endParaRPr lang="en-US" b="1" dirty="0"/>
          </a:p>
        </p:txBody>
      </p:sp>
      <p:sp>
        <p:nvSpPr>
          <p:cNvPr id="4" name="AutoShape 2" descr="Image result for visual studio"/>
          <p:cNvSpPr>
            <a:spLocks noChangeAspect="1" noChangeArrowheads="1"/>
          </p:cNvSpPr>
          <p:nvPr/>
        </p:nvSpPr>
        <p:spPr bwMode="auto">
          <a:xfrm>
            <a:off x="155575" y="-503238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821154"/>
            <a:ext cx="29527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35" y="2708920"/>
            <a:ext cx="27908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19" y="2777619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Installing Visual </a:t>
            </a:r>
            <a:r>
              <a:rPr lang="en-US" b="1" dirty="0" smtClean="0">
                <a:solidFill>
                  <a:schemeClr val="accent2"/>
                </a:solidFill>
              </a:rPr>
              <a:t>Studio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Community edition is free.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Download </a:t>
            </a:r>
            <a:r>
              <a:rPr lang="en-US" b="1" dirty="0"/>
              <a:t>from https://www.visualstudio.com/free-developer-offers/</a:t>
            </a:r>
          </a:p>
        </p:txBody>
      </p:sp>
    </p:spTree>
    <p:extLst>
      <p:ext uri="{BB962C8B-B14F-4D97-AF65-F5344CB8AC3E}">
        <p14:creationId xmlns:p14="http://schemas.microsoft.com/office/powerpoint/2010/main" val="10143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Projects and </a:t>
            </a:r>
            <a:r>
              <a:rPr lang="en-US" b="1" dirty="0" smtClean="0">
                <a:solidFill>
                  <a:schemeClr val="accent2"/>
                </a:solidFill>
              </a:rPr>
              <a:t>Solutions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What’s a project.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What’s a solution.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Opening an existing project.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Creating a new project.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43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Hello World, Our first project.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Variables and data types.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Inputs and outputs.</a:t>
            </a:r>
          </a:p>
          <a:p>
            <a:pPr marL="285750" indent="-285750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C# syntax.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6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About the instructor.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What this </a:t>
            </a:r>
            <a:r>
              <a:rPr lang="en-US" b="1" dirty="0" smtClean="0"/>
              <a:t>is.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What this course is not.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The goal of this course. 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Prerequisites.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What is programming.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What is the language computer can understand.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Why </a:t>
            </a:r>
            <a:r>
              <a:rPr lang="en-US" b="1" dirty="0" smtClean="0"/>
              <a:t>C#.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 is C#.</a:t>
            </a:r>
            <a:endParaRPr lang="en-US" b="1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About Microsoft Visual Studio.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Installing Visual Studio.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/>
              <a:t>Projects and Solutions.</a:t>
            </a:r>
          </a:p>
          <a:p>
            <a:pPr marL="285750" indent="-285750" algn="l" rtl="0">
              <a:buFont typeface="Arial" pitchFamily="34" charset="0"/>
              <a:buChar char="•"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About </a:t>
            </a:r>
            <a:r>
              <a:rPr lang="en-US" dirty="0" smtClean="0">
                <a:solidFill>
                  <a:schemeClr val="accent2"/>
                </a:solidFill>
              </a:rPr>
              <a:t>the instructor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 this course </a:t>
            </a:r>
            <a:r>
              <a:rPr lang="en-US" b="1" dirty="0" smtClean="0">
                <a:solidFill>
                  <a:schemeClr val="accent2"/>
                </a:solidFill>
              </a:rPr>
              <a:t>about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Programming in general.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C# and </a:t>
            </a:r>
            <a:r>
              <a:rPr lang="en-US" b="1" dirty="0" err="1" smtClean="0"/>
              <a:t>.Net</a:t>
            </a:r>
            <a:r>
              <a:rPr lang="en-US" b="1" dirty="0" smtClean="0"/>
              <a:t> framework.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501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 this course is </a:t>
            </a:r>
            <a:r>
              <a:rPr lang="en-US" b="1" dirty="0" smtClean="0">
                <a:solidFill>
                  <a:schemeClr val="accent2"/>
                </a:solidFill>
              </a:rPr>
              <a:t>not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39814" y="231374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step in the journey, </a:t>
            </a:r>
          </a:p>
          <a:p>
            <a:pPr algn="ctr"/>
            <a:r>
              <a:rPr lang="en-US" b="1" dirty="0" smtClean="0"/>
              <a:t>not the whole journey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4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The goal of this </a:t>
            </a:r>
            <a:r>
              <a:rPr lang="en-US" b="1" dirty="0" smtClean="0">
                <a:solidFill>
                  <a:schemeClr val="accent2"/>
                </a:solidFill>
              </a:rPr>
              <a:t>course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To give you basic understanding of computer programming, 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Put you in the starting of </a:t>
            </a:r>
            <a:r>
              <a:rPr lang="en-US" b="1" smtClean="0"/>
              <a:t>the road.</a:t>
            </a:r>
            <a:endParaRPr lang="en-US" b="1" dirty="0" smtClean="0"/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Give you the tools you need to learn more.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Prerequisites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Basic computer skills.</a:t>
            </a:r>
          </a:p>
          <a:p>
            <a:pPr algn="l"/>
            <a:r>
              <a:rPr lang="en-US" b="1" dirty="0" smtClean="0"/>
              <a:t>English language basics</a:t>
            </a:r>
          </a:p>
          <a:p>
            <a:pPr algn="l"/>
            <a:r>
              <a:rPr lang="en-US" b="1" dirty="0" smtClean="0"/>
              <a:t>Strong will.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 is </a:t>
            </a:r>
            <a:r>
              <a:rPr lang="en-US" b="1" dirty="0" smtClean="0">
                <a:solidFill>
                  <a:schemeClr val="accent2"/>
                </a:solidFill>
              </a:rPr>
              <a:t>programming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text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511628"/>
            <a:ext cx="8784976" cy="2465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3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the </a:t>
            </a:r>
            <a:r>
              <a:rPr lang="en-US" b="1" dirty="0">
                <a:solidFill>
                  <a:schemeClr val="accent2"/>
                </a:solidFill>
              </a:rPr>
              <a:t>language computer can </a:t>
            </a:r>
            <a:r>
              <a:rPr lang="en-US" b="1" dirty="0" smtClean="0">
                <a:solidFill>
                  <a:schemeClr val="accent2"/>
                </a:solidFill>
              </a:rPr>
              <a:t>understand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Computer </a:t>
            </a:r>
            <a:r>
              <a:rPr lang="en-US" b="1" smtClean="0"/>
              <a:t>can understand/execute </a:t>
            </a:r>
            <a:r>
              <a:rPr lang="en-US" b="1" dirty="0" smtClean="0"/>
              <a:t>machine code only.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It’s hard to write programs in machine code.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We use compilers or interpreters to translate programming language code into machine code.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3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899</TotalTime>
  <Words>426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Introduction to programming</vt:lpstr>
      <vt:lpstr>Contents:</vt:lpstr>
      <vt:lpstr>About the instructor</vt:lpstr>
      <vt:lpstr>What this course about</vt:lpstr>
      <vt:lpstr>What this course is not</vt:lpstr>
      <vt:lpstr>The goal of this course</vt:lpstr>
      <vt:lpstr>Prerequisites</vt:lpstr>
      <vt:lpstr>What is programming</vt:lpstr>
      <vt:lpstr>the language computer can understand</vt:lpstr>
      <vt:lpstr>Why C# Sharp</vt:lpstr>
      <vt:lpstr>What is C#</vt:lpstr>
      <vt:lpstr>Microsoft Visual Studio</vt:lpstr>
      <vt:lpstr>Installing Visual Studio</vt:lpstr>
      <vt:lpstr>Projects and Solutions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27</cp:revision>
  <dcterms:created xsi:type="dcterms:W3CDTF">2017-12-30T04:36:12Z</dcterms:created>
  <dcterms:modified xsi:type="dcterms:W3CDTF">2018-01-07T18:30:20Z</dcterms:modified>
</cp:coreProperties>
</file>