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58" r:id="rId4"/>
    <p:sldId id="271" r:id="rId5"/>
    <p:sldId id="272" r:id="rId6"/>
    <p:sldId id="281" r:id="rId7"/>
    <p:sldId id="273" r:id="rId8"/>
    <p:sldId id="282" r:id="rId9"/>
    <p:sldId id="274" r:id="rId10"/>
    <p:sldId id="283" r:id="rId11"/>
    <p:sldId id="284" r:id="rId12"/>
    <p:sldId id="275" r:id="rId13"/>
    <p:sldId id="285" r:id="rId14"/>
    <p:sldId id="290" r:id="rId15"/>
    <p:sldId id="291" r:id="rId16"/>
    <p:sldId id="292" r:id="rId17"/>
    <p:sldId id="293" r:id="rId18"/>
    <p:sldId id="287" r:id="rId19"/>
    <p:sldId id="276" r:id="rId20"/>
    <p:sldId id="289" r:id="rId21"/>
    <p:sldId id="277" r:id="rId22"/>
    <p:sldId id="278" r:id="rId23"/>
    <p:sldId id="279" r:id="rId24"/>
    <p:sldId id="280" r:id="rId25"/>
    <p:sldId id="270" r:id="rId2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13" autoAdjust="0"/>
    <p:restoredTop sz="8636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4508B-7FC7-4B3D-8574-73B6A8E67127}" type="datetimeFigureOut">
              <a:rPr lang="ar-EG" smtClean="0"/>
              <a:t>20/04/1439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2286F1-DCC5-4AAE-9876-9CEE28FF0BD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43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286F1-DCC5-4AAE-9876-9CEE28FF0BD7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88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C26-C4E9-43F7-9851-740C9F867A7C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030-D772-4AF6-95CF-84526635B00F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9514-4B5A-4906-B747-5466F7FABDCF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0F-3E2E-4767-8812-3FE0E1461B16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EF24-DA67-435E-BA7E-F982C2820DC3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9D8E-4251-47A0-8FB4-56C2FD2BD6F5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5AA9-19DE-4B8C-A901-BD46A2C50D8C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C9A-1D88-45B5-989F-AB06EF331D37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4438-9FBA-43A7-BD91-4B2978C92C5E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D458-F570-449E-BBA1-282AA17D8348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5E7F-67F2-42F0-AF8B-48E02550B7DB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E2140-F3D9-480B-98FA-31C10E404A5B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value-typ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csharp/language-reference/keywords/value-type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csharp/language-reference/keywords/value-types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1701" y="2516447"/>
            <a:ext cx="6511131" cy="329259"/>
          </a:xfrm>
        </p:spPr>
        <p:txBody>
          <a:bodyPr/>
          <a:lstStyle/>
          <a:p>
            <a:r>
              <a:rPr lang="en-US" b="1" dirty="0" smtClean="0"/>
              <a:t>Using c#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6877" y="6545770"/>
            <a:ext cx="547260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9140000">
            <a:off x="1936983" y="2986321"/>
            <a:ext cx="5648623" cy="11036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Lecture 2:</a:t>
            </a:r>
          </a:p>
          <a:p>
            <a:r>
              <a:rPr lang="en-US" cap="none" dirty="0" smtClean="0"/>
              <a:t>Hello World!, Our first program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236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Variables and </a:t>
            </a:r>
            <a:r>
              <a:rPr lang="en-US" b="1" dirty="0" smtClean="0">
                <a:solidFill>
                  <a:schemeClr val="accent2"/>
                </a:solidFill>
              </a:rPr>
              <a:t>constants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To define new constant use the following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651" y="2420888"/>
            <a:ext cx="6912768" cy="523220"/>
          </a:xfrm>
          <a:prstGeom prst="rect">
            <a:avLst/>
          </a:prstGeom>
          <a:solidFill>
            <a:srgbClr val="FFEFBD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err="1" smtClean="0">
                <a:solidFill>
                  <a:srgbClr val="0070C0"/>
                </a:solidFill>
              </a:rPr>
              <a:t>const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Datatype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i="1" dirty="0" err="1" smtClean="0"/>
              <a:t>constantName</a:t>
            </a:r>
            <a:r>
              <a:rPr lang="en-US" sz="2800" b="1" dirty="0" smtClean="0"/>
              <a:t> [=value];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Variables and </a:t>
            </a:r>
            <a:r>
              <a:rPr lang="en-US" b="1" dirty="0" smtClean="0">
                <a:solidFill>
                  <a:schemeClr val="accent2"/>
                </a:solidFill>
              </a:rPr>
              <a:t>constants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200000"/>
              </a:lnSpc>
            </a:pPr>
            <a:r>
              <a:rPr lang="en-US" sz="2400" b="1" dirty="0" smtClean="0"/>
              <a:t>Variable and constant naming roles :</a:t>
            </a:r>
          </a:p>
          <a:p>
            <a:pPr algn="l" rtl="0">
              <a:lnSpc>
                <a:spcPct val="200000"/>
              </a:lnSpc>
            </a:pPr>
            <a:endParaRPr lang="en-US" b="1" dirty="0"/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Must start with a letter.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Can’t contain white space or special characters.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Not a reserved word.</a:t>
            </a:r>
          </a:p>
          <a:p>
            <a:pPr algn="l" rtl="0">
              <a:lnSpc>
                <a:spcPct val="200000"/>
              </a:lnSpc>
            </a:pPr>
            <a:endParaRPr lang="en-US" b="1" dirty="0" smtClean="0"/>
          </a:p>
          <a:p>
            <a:pPr algn="l" rtl="0">
              <a:lnSpc>
                <a:spcPct val="20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284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smtClean="0">
                <a:solidFill>
                  <a:schemeClr val="accent2"/>
                </a:solidFill>
              </a:rPr>
              <a:t> types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Data can exists in many types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13285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Numerical (integer, decimal, float …)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Strings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Date and time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Structures </a:t>
            </a:r>
          </a:p>
        </p:txBody>
      </p:sp>
    </p:spTree>
    <p:extLst>
      <p:ext uri="{BB962C8B-B14F-4D97-AF65-F5344CB8AC3E}">
        <p14:creationId xmlns:p14="http://schemas.microsoft.com/office/powerpoint/2010/main" val="22159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smtClean="0">
                <a:solidFill>
                  <a:schemeClr val="accent2"/>
                </a:solidFill>
              </a:rPr>
              <a:t> types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087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Numerical data </a:t>
            </a:r>
            <a:r>
              <a:rPr lang="en-US" b="1" dirty="0" smtClean="0"/>
              <a:t>types / </a:t>
            </a:r>
            <a:r>
              <a:rPr lang="en-US" b="1" dirty="0" smtClean="0"/>
              <a:t>Integral types 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2" y="1238250"/>
            <a:ext cx="8302834" cy="512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622" y="6412686"/>
            <a:ext cx="297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hlinkClick r:id="rId3"/>
              </a:rPr>
              <a:t>https://docs.microsoft.com/en-us/dotnet/csharp/language-reference/keywords/value-types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90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smtClean="0">
                <a:solidFill>
                  <a:schemeClr val="accent2"/>
                </a:solidFill>
              </a:rPr>
              <a:t> types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087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Numerical data </a:t>
            </a:r>
            <a:r>
              <a:rPr lang="en-US" b="1" dirty="0" smtClean="0"/>
              <a:t>types / </a:t>
            </a:r>
            <a:r>
              <a:rPr lang="en-US" b="1" dirty="0"/>
              <a:t>Floating-Point t</a:t>
            </a:r>
            <a:r>
              <a:rPr lang="en-US" b="1" dirty="0" smtClean="0"/>
              <a:t>ypes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3622" y="6412686"/>
            <a:ext cx="297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hlinkClick r:id="rId2"/>
              </a:rPr>
              <a:t>https://docs.microsoft.com/en-us/dotnet/csharp/language-reference/keywords/value-types</a:t>
            </a:r>
            <a:endParaRPr lang="en-US" sz="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1" y="2492896"/>
            <a:ext cx="8051821" cy="1593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5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smtClean="0">
                <a:solidFill>
                  <a:schemeClr val="accent2"/>
                </a:solidFill>
              </a:rPr>
              <a:t> types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087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Numerical data </a:t>
            </a:r>
            <a:r>
              <a:rPr lang="en-US" b="1" dirty="0" smtClean="0"/>
              <a:t>types / </a:t>
            </a:r>
            <a:r>
              <a:rPr lang="en-US" b="1" dirty="0" smtClean="0"/>
              <a:t>decimal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3622" y="6412686"/>
            <a:ext cx="297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hlinkClick r:id="rId2"/>
              </a:rPr>
              <a:t>https://docs.microsoft.com/en-us/dotnet/csharp/language-reference/keywords/value-types</a:t>
            </a:r>
            <a:endParaRPr lang="en-US" sz="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3" y="2564904"/>
            <a:ext cx="8587721" cy="164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smtClean="0">
                <a:solidFill>
                  <a:schemeClr val="accent2"/>
                </a:solidFill>
              </a:rPr>
              <a:t> types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087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Boolean data types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5602547" cy="102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7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smtClean="0">
                <a:solidFill>
                  <a:schemeClr val="accent2"/>
                </a:solidFill>
              </a:rPr>
              <a:t> types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087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Enumeration data types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2160240" cy="1555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40888"/>
            <a:ext cx="2273597" cy="174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85" y="1548118"/>
            <a:ext cx="2564197" cy="1785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5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smtClean="0">
                <a:solidFill>
                  <a:schemeClr val="accent2"/>
                </a:solidFill>
              </a:rPr>
              <a:t> types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05273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Strings data types: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435513" cy="2020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3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Reading text from the </a:t>
            </a:r>
            <a:r>
              <a:rPr lang="en-US" b="1" dirty="0" smtClean="0">
                <a:solidFill>
                  <a:schemeClr val="accent2"/>
                </a:solidFill>
              </a:rPr>
              <a:t>user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56" y="2276872"/>
            <a:ext cx="7557298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6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Contents: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84" y="6601645"/>
            <a:ext cx="5470114" cy="240222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Hello World!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Console Applications.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Printing text to the console.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Halting execution. 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Printing line of text to the console.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Variables and constants.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Data types.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Reading text from the user.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Users and Programmers.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Console colors.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Getting and setting properties.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Demo (chat with pc)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832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Reading text from the </a:t>
            </a:r>
            <a:r>
              <a:rPr lang="en-US" b="1" dirty="0" smtClean="0">
                <a:solidFill>
                  <a:schemeClr val="accent2"/>
                </a:solidFill>
              </a:rPr>
              <a:t>user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91054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Users and </a:t>
            </a:r>
            <a:r>
              <a:rPr lang="en-US" b="1" dirty="0" smtClean="0">
                <a:solidFill>
                  <a:schemeClr val="accent2"/>
                </a:solidFill>
              </a:rPr>
              <a:t>Programmers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Programmer is you, who writes programs.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User </a:t>
            </a:r>
            <a:r>
              <a:rPr lang="en-US" b="1" dirty="0" smtClean="0"/>
              <a:t>is the one who use your 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Console </a:t>
            </a:r>
            <a:r>
              <a:rPr lang="en-US" b="1" dirty="0" smtClean="0">
                <a:solidFill>
                  <a:schemeClr val="accent2"/>
                </a:solidFill>
              </a:rPr>
              <a:t>colors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You can change the text color or the background color using something like the following code: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8" y="2654908"/>
            <a:ext cx="7675168" cy="948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9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Getting and setting </a:t>
            </a:r>
            <a:r>
              <a:rPr lang="en-US" b="1" dirty="0" smtClean="0">
                <a:solidFill>
                  <a:schemeClr val="accent2"/>
                </a:solidFill>
              </a:rPr>
              <a:t>properties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923330"/>
          </a:xfrm>
          <a:prstGeom prst="rect">
            <a:avLst/>
          </a:prstGeom>
          <a:solidFill>
            <a:srgbClr val="FFEFBD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VariableName</a:t>
            </a:r>
            <a:r>
              <a:rPr lang="en-US" b="1" dirty="0" smtClean="0"/>
              <a:t> = </a:t>
            </a:r>
            <a:r>
              <a:rPr lang="en-US" b="1" dirty="0" err="1" smtClean="0"/>
              <a:t>object.</a:t>
            </a:r>
            <a:r>
              <a:rPr lang="en-US" b="1" dirty="0" err="1" smtClean="0">
                <a:solidFill>
                  <a:schemeClr val="accent3"/>
                </a:solidFill>
              </a:rPr>
              <a:t>ProperityName</a:t>
            </a:r>
            <a:r>
              <a:rPr lang="en-US" b="1" dirty="0" smtClean="0"/>
              <a:t>;</a:t>
            </a:r>
          </a:p>
          <a:p>
            <a:pPr algn="l"/>
            <a:endParaRPr lang="en-US" b="1" dirty="0"/>
          </a:p>
          <a:p>
            <a:pPr algn="l"/>
            <a:r>
              <a:rPr lang="en-US" b="1" dirty="0" err="1" smtClean="0"/>
              <a:t>object.</a:t>
            </a:r>
            <a:r>
              <a:rPr lang="en-US" b="1" dirty="0" err="1" smtClean="0">
                <a:solidFill>
                  <a:schemeClr val="accent3"/>
                </a:solidFill>
              </a:rPr>
              <a:t>ProperityName</a:t>
            </a:r>
            <a:r>
              <a:rPr lang="en-US" b="1" dirty="0" smtClean="0"/>
              <a:t> = value | </a:t>
            </a:r>
            <a:r>
              <a:rPr lang="en-US" b="1" dirty="0" err="1" smtClean="0"/>
              <a:t>variableName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4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Demo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Chatting with PC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Next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Mathematics operations.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Conditions and loops.</a:t>
            </a:r>
          </a:p>
        </p:txBody>
      </p:sp>
    </p:spTree>
    <p:extLst>
      <p:ext uri="{BB962C8B-B14F-4D97-AF65-F5344CB8AC3E}">
        <p14:creationId xmlns:p14="http://schemas.microsoft.com/office/powerpoint/2010/main" val="25364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Hello </a:t>
            </a:r>
            <a:r>
              <a:rPr lang="en-US" b="1" dirty="0" smtClean="0">
                <a:solidFill>
                  <a:schemeClr val="accent2"/>
                </a:solidFill>
              </a:rPr>
              <a:t> World</a:t>
            </a:r>
            <a:r>
              <a:rPr lang="en-US" b="1" dirty="0">
                <a:solidFill>
                  <a:schemeClr val="accent2"/>
                </a:solidFill>
              </a:rPr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It is a tradition in programming books and courses to start with a simple example that prints the text “Hello World!”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5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Console </a:t>
            </a:r>
            <a:r>
              <a:rPr lang="en-US" b="1" dirty="0" smtClean="0">
                <a:solidFill>
                  <a:schemeClr val="accent2"/>
                </a:solidFill>
              </a:rPr>
              <a:t> Applications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An application with the simplest UI ever, Just text.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You can pass arguments to  console app by appending them to command line separating them with a space.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It’s an option for programs that do single task with no much Interactivity from the user.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3481480" cy="176388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3063433"/>
            <a:ext cx="3492388" cy="176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2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Printing text to the </a:t>
            </a:r>
            <a:r>
              <a:rPr lang="en-US" b="1" dirty="0" smtClean="0">
                <a:solidFill>
                  <a:schemeClr val="accent2"/>
                </a:solidFill>
              </a:rPr>
              <a:t>console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262521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Halting  execution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3" y="2162160"/>
            <a:ext cx="7822596" cy="1385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rgbClr val="FF0000"/>
                </a:solidFill>
              </a:rPr>
              <a:t>Printing line of text to the </a:t>
            </a:r>
            <a:r>
              <a:rPr lang="en-US" b="1" dirty="0" smtClean="0">
                <a:solidFill>
                  <a:srgbClr val="FF0000"/>
                </a:solidFill>
              </a:rPr>
              <a:t>console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200800" cy="160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1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Printing line of text to the </a:t>
            </a:r>
            <a:r>
              <a:rPr lang="en-US" b="1" dirty="0" smtClean="0">
                <a:solidFill>
                  <a:schemeClr val="accent2"/>
                </a:solidFill>
              </a:rPr>
              <a:t>console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605944" cy="1807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4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Variables and </a:t>
            </a:r>
            <a:r>
              <a:rPr lang="en-US" b="1" dirty="0" smtClean="0">
                <a:solidFill>
                  <a:schemeClr val="accent2"/>
                </a:solidFill>
              </a:rPr>
              <a:t>constants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A variable is a named place in the memory that hold some value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A variable value can change, Constant value can’t be changed.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You can define new variable using the form </a:t>
            </a:r>
            <a:endParaRPr lang="en-US" b="1" dirty="0"/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72326"/>
            <a:ext cx="6912768" cy="523220"/>
          </a:xfrm>
          <a:prstGeom prst="rect">
            <a:avLst/>
          </a:prstGeom>
          <a:solidFill>
            <a:srgbClr val="FFEFBD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err="1" smtClean="0">
                <a:solidFill>
                  <a:srgbClr val="0070C0"/>
                </a:solidFill>
              </a:rPr>
              <a:t>Datatype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i="1" dirty="0" err="1" smtClean="0"/>
              <a:t>VariableName</a:t>
            </a:r>
            <a:r>
              <a:rPr lang="en-US" sz="2800" b="1" dirty="0" smtClean="0"/>
              <a:t> [=value];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58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1085</TotalTime>
  <Words>576</Words>
  <Application>Microsoft Office PowerPoint</Application>
  <PresentationFormat>On-screen Show (4:3)</PresentationFormat>
  <Paragraphs>104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Angles</vt:lpstr>
      <vt:lpstr>Introduction to programming</vt:lpstr>
      <vt:lpstr>Contents:</vt:lpstr>
      <vt:lpstr>Hello  World!</vt:lpstr>
      <vt:lpstr>Console  Applications</vt:lpstr>
      <vt:lpstr>Printing text to the console</vt:lpstr>
      <vt:lpstr>Halting  execution</vt:lpstr>
      <vt:lpstr>Printing line of text to the console</vt:lpstr>
      <vt:lpstr>Printing line of text to the console</vt:lpstr>
      <vt:lpstr>Variables and constants</vt:lpstr>
      <vt:lpstr>Variables and constants</vt:lpstr>
      <vt:lpstr>Variables and constants</vt:lpstr>
      <vt:lpstr>Data  types</vt:lpstr>
      <vt:lpstr>Data  types</vt:lpstr>
      <vt:lpstr>Data  types</vt:lpstr>
      <vt:lpstr>Data  types</vt:lpstr>
      <vt:lpstr>Data  types</vt:lpstr>
      <vt:lpstr>Data  types</vt:lpstr>
      <vt:lpstr>Data  types</vt:lpstr>
      <vt:lpstr>Reading text from the user</vt:lpstr>
      <vt:lpstr>Reading text from the user</vt:lpstr>
      <vt:lpstr>Users and Programmers</vt:lpstr>
      <vt:lpstr>Console colors</vt:lpstr>
      <vt:lpstr>Getting and setting properties</vt:lpstr>
      <vt:lpstr>Demo</vt:lpstr>
      <vt:lpstr>Next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</dc:creator>
  <cp:lastModifiedBy>Bassam</cp:lastModifiedBy>
  <cp:revision>45</cp:revision>
  <dcterms:created xsi:type="dcterms:W3CDTF">2017-12-30T04:36:12Z</dcterms:created>
  <dcterms:modified xsi:type="dcterms:W3CDTF">2018-01-07T18:29:14Z</dcterms:modified>
</cp:coreProperties>
</file>