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2" r:id="rId6"/>
    <p:sldId id="268" r:id="rId7"/>
    <p:sldId id="269" r:id="rId8"/>
    <p:sldId id="266" r:id="rId9"/>
    <p:sldId id="270" r:id="rId10"/>
    <p:sldId id="265" r:id="rId11"/>
    <p:sldId id="264" r:id="rId12"/>
    <p:sldId id="263" r:id="rId13"/>
    <p:sldId id="261" r:id="rId14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13" autoAdjust="0"/>
    <p:restoredTop sz="86364" autoAdjust="0"/>
  </p:normalViewPr>
  <p:slideViewPr>
    <p:cSldViewPr>
      <p:cViewPr varScale="1">
        <p:scale>
          <a:sx n="64" d="100"/>
          <a:sy n="64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54508B-7FC7-4B3D-8574-73B6A8E67127}" type="datetimeFigureOut">
              <a:rPr lang="ar-EG" smtClean="0"/>
              <a:t>26/04/1439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2286F1-DCC5-4AAE-9876-9CEE28FF0BD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43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286F1-DCC5-4AAE-9876-9CEE28FF0BD7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88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C26-C4E9-43F7-9851-740C9F867A7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030-D772-4AF6-95CF-84526635B00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9514-4B5A-4906-B747-5466F7FABDC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0F-3E2E-4767-8812-3FE0E1461B16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EF24-DA67-435E-BA7E-F982C2820DC3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9D8E-4251-47A0-8FB4-56C2FD2BD6F5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5AA9-19DE-4B8C-A901-BD46A2C50D8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C9A-1D88-45B5-989F-AB06EF331D37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4438-9FBA-43A7-BD91-4B2978C92C5E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D458-F570-449E-BBA1-282AA17D8348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5E7F-67F2-42F0-AF8B-48E02550B7D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5E2140-F3D9-480B-98FA-31C10E404A5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71701" y="2516447"/>
            <a:ext cx="6511131" cy="329259"/>
          </a:xfrm>
        </p:spPr>
        <p:txBody>
          <a:bodyPr/>
          <a:lstStyle/>
          <a:p>
            <a:r>
              <a:rPr lang="en-US" b="1" dirty="0" smtClean="0"/>
              <a:t>Using c#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6877" y="6545770"/>
            <a:ext cx="547260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9140000">
            <a:off x="1936983" y="2986321"/>
            <a:ext cx="5648623" cy="11036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Lecture 3:</a:t>
            </a:r>
          </a:p>
          <a:p>
            <a:r>
              <a:rPr lang="en-US" cap="none" dirty="0" smtClean="0"/>
              <a:t>Conditions and loops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2236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while </a:t>
            </a:r>
            <a:r>
              <a:rPr lang="en-US" b="1" dirty="0" smtClean="0">
                <a:solidFill>
                  <a:schemeClr val="accent2"/>
                </a:solidFill>
              </a:rPr>
              <a:t> loop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7857"/>
            <a:ext cx="5163501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9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for </a:t>
            </a:r>
            <a:r>
              <a:rPr lang="en-US" b="1" dirty="0" smtClean="0">
                <a:solidFill>
                  <a:schemeClr val="accent2"/>
                </a:solidFill>
              </a:rPr>
              <a:t> loop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15" y="1597443"/>
            <a:ext cx="7629503" cy="2683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Breaking </a:t>
            </a:r>
            <a:r>
              <a:rPr lang="en-US" b="1" dirty="0" smtClean="0">
                <a:solidFill>
                  <a:schemeClr val="accent2"/>
                </a:solidFill>
              </a:rPr>
              <a:t> the  loop</a:t>
            </a:r>
            <a:endParaRPr lang="ar-EG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5976664" cy="2797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5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Next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5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Contents: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84" y="6601645"/>
            <a:ext cx="5470114" cy="240222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if statement.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else statement.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Mathematics operations.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while loop.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for loop.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Breaking the loop.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832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If  statement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10" y="1988840"/>
            <a:ext cx="4703431" cy="220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If  statement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4464496" cy="2356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else </a:t>
            </a:r>
            <a:r>
              <a:rPr lang="en-US" b="1" dirty="0" smtClean="0">
                <a:solidFill>
                  <a:schemeClr val="accent2"/>
                </a:solidFill>
              </a:rPr>
              <a:t> statement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7" y="1124744"/>
            <a:ext cx="6203991" cy="352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Conditions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23935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Any expression that return Boolean value (true or false)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976664" cy="359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6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Logical </a:t>
            </a:r>
            <a:r>
              <a:rPr lang="en-US" b="1" dirty="0" smtClean="0">
                <a:solidFill>
                  <a:schemeClr val="accent2"/>
                </a:solidFill>
              </a:rPr>
              <a:t>Operators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239350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&amp;&amp; 	and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||	or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!	not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6577701" cy="147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8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Mathematics </a:t>
            </a:r>
            <a:r>
              <a:rPr lang="en-US" b="1" dirty="0" smtClean="0">
                <a:solidFill>
                  <a:schemeClr val="accent2"/>
                </a:solidFill>
              </a:rPr>
              <a:t> operations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85418"/>
            <a:ext cx="5256583" cy="380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9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Mathematics </a:t>
            </a:r>
            <a:r>
              <a:rPr lang="en-US" b="1" dirty="0" smtClean="0">
                <a:solidFill>
                  <a:schemeClr val="accent2"/>
                </a:solidFill>
              </a:rPr>
              <a:t> operations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5866382" cy="4594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1099</TotalTime>
  <Words>159</Words>
  <Application>Microsoft Office PowerPoint</Application>
  <PresentationFormat>On-screen Show (4:3)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Introduction to programming</vt:lpstr>
      <vt:lpstr>Contents:</vt:lpstr>
      <vt:lpstr>If  statement</vt:lpstr>
      <vt:lpstr>If  statement</vt:lpstr>
      <vt:lpstr>else  statement</vt:lpstr>
      <vt:lpstr>Conditions</vt:lpstr>
      <vt:lpstr>Logical Operators</vt:lpstr>
      <vt:lpstr>Mathematics  operations</vt:lpstr>
      <vt:lpstr>Mathematics  operations</vt:lpstr>
      <vt:lpstr>while  loop</vt:lpstr>
      <vt:lpstr>for  loop</vt:lpstr>
      <vt:lpstr>Breaking  the  loop</vt:lpstr>
      <vt:lpstr>Next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</dc:creator>
  <cp:lastModifiedBy>Bassam</cp:lastModifiedBy>
  <cp:revision>32</cp:revision>
  <dcterms:created xsi:type="dcterms:W3CDTF">2017-12-30T04:36:12Z</dcterms:created>
  <dcterms:modified xsi:type="dcterms:W3CDTF">2018-01-13T11:06:24Z</dcterms:modified>
</cp:coreProperties>
</file>