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20" r:id="rId1"/>
  </p:sldMasterIdLst>
  <p:notesMasterIdLst>
    <p:notesMasterId r:id="rId14"/>
  </p:notesMasterIdLst>
  <p:sldIdLst>
    <p:sldId id="256" r:id="rId2"/>
    <p:sldId id="257" r:id="rId3"/>
    <p:sldId id="258" r:id="rId4"/>
    <p:sldId id="262" r:id="rId5"/>
    <p:sldId id="269" r:id="rId6"/>
    <p:sldId id="268" r:id="rId7"/>
    <p:sldId id="267" r:id="rId8"/>
    <p:sldId id="266" r:id="rId9"/>
    <p:sldId id="265" r:id="rId10"/>
    <p:sldId id="264" r:id="rId11"/>
    <p:sldId id="263" r:id="rId12"/>
    <p:sldId id="261" r:id="rId13"/>
  </p:sldIdLst>
  <p:sldSz cx="9144000" cy="6858000" type="screen4x3"/>
  <p:notesSz cx="6858000" cy="9144000"/>
  <p:defaultTextStyle>
    <a:defPPr>
      <a:defRPr lang="ar-EG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413" autoAdjust="0"/>
    <p:restoredTop sz="86364" autoAdjust="0"/>
  </p:normalViewPr>
  <p:slideViewPr>
    <p:cSldViewPr>
      <p:cViewPr varScale="1">
        <p:scale>
          <a:sx n="64" d="100"/>
          <a:sy n="64" d="100"/>
        </p:scale>
        <p:origin x="-132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5A54508B-7FC7-4B3D-8574-73B6A8E67127}" type="datetimeFigureOut">
              <a:rPr lang="ar-EG" smtClean="0"/>
              <a:t>26/04/1439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5D2286F1-DCC5-4AAE-9876-9CEE28FF0BD7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30435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2286F1-DCC5-4AAE-9876-9CEE28FF0BD7}" type="slidenum">
              <a:rPr lang="ar-EG" smtClean="0"/>
              <a:t>1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088857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49C26-C4E9-43F7-9851-740C9F867A7C}" type="datetime8">
              <a:rPr lang="ar-EG" smtClean="0"/>
              <a:t>13 كانون الثاني، 18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Programming By Bassam Abd Elhamid</a:t>
            </a:r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992-9D94-4B39-9279-6AC4169288DA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52030-D772-4AF6-95CF-84526635B00F}" type="datetime8">
              <a:rPr lang="ar-EG" smtClean="0"/>
              <a:t>13 كانون الثاني، 18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Programming By Bassam Abd Elhamid</a:t>
            </a:r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992-9D94-4B39-9279-6AC4169288DA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F9514-4B5A-4906-B747-5466F7FABDCF}" type="datetime8">
              <a:rPr lang="ar-EG" smtClean="0"/>
              <a:t>13 كانون الثاني، 18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Programming By Bassam Abd Elhamid</a:t>
            </a:r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992-9D94-4B39-9279-6AC4169288DA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1B70F-3E2E-4767-8812-3FE0E1461B16}" type="datetime8">
              <a:rPr lang="ar-EG" smtClean="0"/>
              <a:t>13 كانون الثاني، 18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Programming By Bassam Abd Elhamid</a:t>
            </a:r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992-9D94-4B39-9279-6AC4169288DA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FEF24-DA67-435E-BA7E-F982C2820DC3}" type="datetime8">
              <a:rPr lang="ar-EG" smtClean="0"/>
              <a:t>13 كانون الثاني، 18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Programming By Bassam Abd Elhamid</a:t>
            </a:r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992-9D94-4B39-9279-6AC4169288DA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9D8E-4251-47A0-8FB4-56C2FD2BD6F5}" type="datetime8">
              <a:rPr lang="ar-EG" smtClean="0"/>
              <a:t>13 كانون الثاني، 18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Programming By Bassam Abd Elhamid</a:t>
            </a:r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992-9D94-4B39-9279-6AC4169288DA}" type="slidenum">
              <a:rPr lang="ar-EG" smtClean="0"/>
              <a:t>‹#›</a:t>
            </a:fld>
            <a:endParaRPr lang="ar-EG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5AA9-19DE-4B8C-A901-BD46A2C50D8C}" type="datetime8">
              <a:rPr lang="ar-EG" smtClean="0"/>
              <a:t>13 كانون الثاني، 18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Programming By Bassam Abd Elhamid</a:t>
            </a:r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992-9D94-4B39-9279-6AC4169288DA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4C9A-1D88-45B5-989F-AB06EF331D37}" type="datetime8">
              <a:rPr lang="ar-EG" smtClean="0"/>
              <a:t>13 كانون الثاني، 18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Programming By Bassam Abd Elhamid</a:t>
            </a:r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992-9D94-4B39-9279-6AC4169288DA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A4438-9FBA-43A7-BD91-4B2978C92C5E}" type="datetime8">
              <a:rPr lang="ar-EG" smtClean="0"/>
              <a:t>13 كانون الثاني، 18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Programming By Bassam Abd Elhamid</a:t>
            </a:r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992-9D94-4B39-9279-6AC4169288DA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ED458-F570-449E-BBA1-282AA17D8348}" type="datetime8">
              <a:rPr lang="ar-EG" smtClean="0"/>
              <a:t>13 كانون الثاني، 18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Introduction to Programming By Bassam Abd Elhamid</a:t>
            </a:r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AB3C992-9D94-4B39-9279-6AC4169288DA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55E7F-67F2-42F0-AF8B-48E02550B7DB}" type="datetime8">
              <a:rPr lang="ar-EG" smtClean="0"/>
              <a:t>13 كانون الثاني، 18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Programming By Bassam Abd Elhamid</a:t>
            </a:r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992-9D94-4B39-9279-6AC4169288DA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55E2140-F3D9-480B-98FA-31C10E404A5B}" type="datetime8">
              <a:rPr lang="ar-EG" smtClean="0"/>
              <a:t>13 كانون الثاني، 18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Introduction to Programming By Bassam Abd Elhamid</a:t>
            </a:r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AB3C992-9D94-4B39-9279-6AC4169288DA}" type="slidenum">
              <a:rPr lang="ar-EG" smtClean="0"/>
              <a:t>‹#›</a:t>
            </a:fld>
            <a:endParaRPr lang="ar-E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dt="0"/>
  <p:txStyles>
    <p:titleStyle>
      <a:lvl1pPr algn="l" defTabSz="914400" rtl="1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r" defTabSz="914400" rtl="1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r" defTabSz="914400" rtl="1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r" defTabSz="914400" rtl="1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r" defTabSz="914400" rtl="1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r" defTabSz="914400" rtl="1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r" defTabSz="914400" rtl="1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r" defTabSz="914400" rtl="1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r" defTabSz="914400" rtl="1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programming</a:t>
            </a:r>
            <a:endParaRPr lang="ar-E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71701" y="2516447"/>
            <a:ext cx="6511131" cy="329259"/>
          </a:xfrm>
        </p:spPr>
        <p:txBody>
          <a:bodyPr/>
          <a:lstStyle/>
          <a:p>
            <a:r>
              <a:rPr lang="en-US" b="1" dirty="0" smtClean="0"/>
              <a:t>Using c#</a:t>
            </a:r>
            <a:endParaRPr lang="ar-EG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66877" y="6545770"/>
            <a:ext cx="5472608" cy="312230"/>
          </a:xfrm>
        </p:spPr>
        <p:txBody>
          <a:bodyPr/>
          <a:lstStyle/>
          <a:p>
            <a:r>
              <a:rPr lang="en-US" dirty="0" smtClean="0"/>
              <a:t>Introduction to Programming By </a:t>
            </a:r>
            <a:r>
              <a:rPr lang="en-US" dirty="0" err="1" smtClean="0"/>
              <a:t>Bassam</a:t>
            </a:r>
            <a:r>
              <a:rPr lang="en-US" dirty="0" smtClean="0"/>
              <a:t> </a:t>
            </a:r>
            <a:r>
              <a:rPr lang="en-US" dirty="0" err="1" smtClean="0"/>
              <a:t>Abd</a:t>
            </a:r>
            <a:r>
              <a:rPr lang="en-US" dirty="0" smtClean="0"/>
              <a:t> </a:t>
            </a:r>
            <a:r>
              <a:rPr lang="en-US" dirty="0" err="1" smtClean="0"/>
              <a:t>Elhamid</a:t>
            </a:r>
            <a:endParaRPr lang="ar-EG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 rot="19140000">
            <a:off x="1936983" y="2986321"/>
            <a:ext cx="5648623" cy="1103605"/>
          </a:xfrm>
          <a:prstGeom prst="rect">
            <a:avLst/>
          </a:prstGeom>
        </p:spPr>
        <p:txBody>
          <a:bodyPr vert="horz" lIns="91440" tIns="45720" rIns="91440" bIns="9144" rtlCol="0" anchor="b">
            <a:noAutofit/>
          </a:bodyPr>
          <a:lstStyle>
            <a:lvl1pPr algn="l" defTabSz="914400" rtl="1" eaLnBrk="1" latinLnBrk="0" hangingPunct="1"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 smtClean="0"/>
              <a:t>Lecture 4:</a:t>
            </a:r>
          </a:p>
          <a:p>
            <a:r>
              <a:rPr lang="en-US" cap="none" dirty="0" smtClean="0"/>
              <a:t>Functions</a:t>
            </a:r>
            <a:endParaRPr lang="ar-EG" cap="none" dirty="0"/>
          </a:p>
        </p:txBody>
      </p:sp>
    </p:spTree>
    <p:extLst>
      <p:ext uri="{BB962C8B-B14F-4D97-AF65-F5344CB8AC3E}">
        <p14:creationId xmlns:p14="http://schemas.microsoft.com/office/powerpoint/2010/main" val="223654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 rtl="0"/>
            <a:r>
              <a:rPr lang="en-US" b="1" dirty="0">
                <a:solidFill>
                  <a:schemeClr val="accent2"/>
                </a:solidFill>
              </a:rPr>
              <a:t>Optional </a:t>
            </a:r>
            <a:r>
              <a:rPr lang="en-US" b="1" dirty="0" smtClean="0">
                <a:solidFill>
                  <a:schemeClr val="accent2"/>
                </a:solidFill>
              </a:rPr>
              <a:t> arguments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07904" y="6510561"/>
            <a:ext cx="5302958" cy="312230"/>
          </a:xfrm>
        </p:spPr>
        <p:txBody>
          <a:bodyPr/>
          <a:lstStyle/>
          <a:p>
            <a:r>
              <a:rPr lang="en-US" dirty="0" smtClean="0"/>
              <a:t>Introduction to Programming By </a:t>
            </a:r>
            <a:r>
              <a:rPr lang="en-US" dirty="0" err="1" smtClean="0"/>
              <a:t>Bassam</a:t>
            </a:r>
            <a:r>
              <a:rPr lang="en-US" dirty="0" smtClean="0"/>
              <a:t> </a:t>
            </a:r>
            <a:r>
              <a:rPr lang="en-US" dirty="0" err="1" smtClean="0"/>
              <a:t>Abd</a:t>
            </a:r>
            <a:r>
              <a:rPr lang="en-US" dirty="0" smtClean="0"/>
              <a:t> </a:t>
            </a:r>
            <a:r>
              <a:rPr lang="en-US" dirty="0" err="1" smtClean="0"/>
              <a:t>Elhamid</a:t>
            </a:r>
            <a:endParaRPr lang="ar-EG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604273"/>
            <a:ext cx="6343315" cy="14373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3" y="3133724"/>
            <a:ext cx="6343314" cy="14381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260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 rtl="0"/>
            <a:r>
              <a:rPr lang="en-US" b="1" dirty="0">
                <a:solidFill>
                  <a:schemeClr val="accent2"/>
                </a:solidFill>
              </a:rPr>
              <a:t>Access </a:t>
            </a:r>
            <a:r>
              <a:rPr lang="en-US" b="1" dirty="0" smtClean="0">
                <a:solidFill>
                  <a:schemeClr val="accent2"/>
                </a:solidFill>
              </a:rPr>
              <a:t> modifiers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07904" y="6510561"/>
            <a:ext cx="5302958" cy="312230"/>
          </a:xfrm>
        </p:spPr>
        <p:txBody>
          <a:bodyPr/>
          <a:lstStyle/>
          <a:p>
            <a:r>
              <a:rPr lang="en-US" dirty="0" smtClean="0"/>
              <a:t>Introduction to Programming By </a:t>
            </a:r>
            <a:r>
              <a:rPr lang="en-US" dirty="0" err="1" smtClean="0"/>
              <a:t>Bassam</a:t>
            </a:r>
            <a:r>
              <a:rPr lang="en-US" dirty="0" smtClean="0"/>
              <a:t> </a:t>
            </a:r>
            <a:r>
              <a:rPr lang="en-US" dirty="0" err="1" smtClean="0"/>
              <a:t>Abd</a:t>
            </a:r>
            <a:r>
              <a:rPr lang="en-US" dirty="0" smtClean="0"/>
              <a:t> </a:t>
            </a:r>
            <a:r>
              <a:rPr lang="en-US" dirty="0" err="1" smtClean="0"/>
              <a:t>Elhamid</a:t>
            </a:r>
            <a:endParaRPr lang="ar-EG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1412776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smtClean="0"/>
              <a:t>Private is the default access modifier for functions.</a:t>
            </a:r>
            <a:endParaRPr 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831" y="2060848"/>
            <a:ext cx="6347294" cy="26642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851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 rtl="0"/>
            <a:r>
              <a:rPr lang="en-US" b="1" dirty="0" smtClean="0">
                <a:solidFill>
                  <a:schemeClr val="accent2"/>
                </a:solidFill>
              </a:rPr>
              <a:t>Next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07904" y="6510561"/>
            <a:ext cx="5302958" cy="312230"/>
          </a:xfrm>
        </p:spPr>
        <p:txBody>
          <a:bodyPr/>
          <a:lstStyle/>
          <a:p>
            <a:r>
              <a:rPr lang="en-US" dirty="0" smtClean="0"/>
              <a:t>Introduction to Programming By </a:t>
            </a:r>
            <a:r>
              <a:rPr lang="en-US" dirty="0" err="1" smtClean="0"/>
              <a:t>Bassam</a:t>
            </a:r>
            <a:r>
              <a:rPr lang="en-US" dirty="0" smtClean="0"/>
              <a:t> </a:t>
            </a:r>
            <a:r>
              <a:rPr lang="en-US" dirty="0" err="1" smtClean="0"/>
              <a:t>Abd</a:t>
            </a:r>
            <a:r>
              <a:rPr lang="en-US" dirty="0" smtClean="0"/>
              <a:t> </a:t>
            </a:r>
            <a:r>
              <a:rPr lang="en-US" dirty="0" err="1" smtClean="0"/>
              <a:t>Elhamid</a:t>
            </a:r>
            <a:endParaRPr lang="ar-EG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1412776"/>
            <a:ext cx="7416824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rtl="0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smtClean="0"/>
              <a:t>Class and interfaces.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8956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Contents:</a:t>
            </a:r>
            <a:endParaRPr lang="ar-EG" dirty="0">
              <a:solidFill>
                <a:schemeClr val="accent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57684" y="6601645"/>
            <a:ext cx="5470114" cy="240222"/>
          </a:xfrm>
        </p:spPr>
        <p:txBody>
          <a:bodyPr/>
          <a:lstStyle/>
          <a:p>
            <a:r>
              <a:rPr lang="en-US" dirty="0" smtClean="0"/>
              <a:t>Introduction to Programming By </a:t>
            </a:r>
            <a:r>
              <a:rPr lang="en-US" dirty="0" err="1" smtClean="0"/>
              <a:t>Bassam</a:t>
            </a:r>
            <a:r>
              <a:rPr lang="en-US" dirty="0" smtClean="0"/>
              <a:t> </a:t>
            </a:r>
            <a:r>
              <a:rPr lang="en-US" dirty="0" err="1" smtClean="0"/>
              <a:t>Abd</a:t>
            </a:r>
            <a:r>
              <a:rPr lang="en-US" dirty="0" smtClean="0"/>
              <a:t> </a:t>
            </a:r>
            <a:r>
              <a:rPr lang="en-US" dirty="0" err="1" smtClean="0"/>
              <a:t>Elhamid</a:t>
            </a:r>
            <a:endParaRPr lang="ar-EG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484784"/>
            <a:ext cx="7488832" cy="25853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itchFamily="34" charset="0"/>
              <a:buChar char="•"/>
            </a:pPr>
            <a:r>
              <a:rPr lang="en-US" b="1" dirty="0" smtClean="0"/>
              <a:t>What’s a function and why we should use it.</a:t>
            </a:r>
          </a:p>
          <a:p>
            <a:pPr marL="285750" indent="-285750" algn="l" rtl="0">
              <a:buFont typeface="Arial" pitchFamily="34" charset="0"/>
              <a:buChar char="•"/>
            </a:pPr>
            <a:r>
              <a:rPr lang="en-US" b="1" dirty="0" smtClean="0"/>
              <a:t>Define a new function.</a:t>
            </a:r>
          </a:p>
          <a:p>
            <a:pPr marL="285750" indent="-285750" algn="l" rtl="0">
              <a:buFont typeface="Arial" pitchFamily="34" charset="0"/>
              <a:buChar char="•"/>
            </a:pPr>
            <a:r>
              <a:rPr lang="en-US" b="1" dirty="0" smtClean="0"/>
              <a:t>Functions naming roles.</a:t>
            </a:r>
          </a:p>
          <a:p>
            <a:pPr marL="285750" indent="-285750" algn="l" rtl="0">
              <a:buFont typeface="Arial" pitchFamily="34" charset="0"/>
              <a:buChar char="•"/>
            </a:pPr>
            <a:r>
              <a:rPr lang="en-US" b="1" dirty="0" smtClean="0"/>
              <a:t>Calling a function.</a:t>
            </a:r>
          </a:p>
          <a:p>
            <a:pPr marL="285750" indent="-285750" algn="l" rtl="0">
              <a:buFont typeface="Arial" pitchFamily="34" charset="0"/>
              <a:buChar char="•"/>
            </a:pPr>
            <a:r>
              <a:rPr lang="en-US" b="1" dirty="0" smtClean="0"/>
              <a:t>Functions that return value.</a:t>
            </a:r>
          </a:p>
          <a:p>
            <a:pPr marL="285750" indent="-285750" algn="l" rtl="0">
              <a:buFont typeface="Arial" pitchFamily="34" charset="0"/>
              <a:buChar char="•"/>
            </a:pPr>
            <a:r>
              <a:rPr lang="en-US" b="1" dirty="0" smtClean="0"/>
              <a:t>Functions that takes values as inputs.</a:t>
            </a:r>
          </a:p>
          <a:p>
            <a:pPr marL="285750" indent="-285750" algn="l" rtl="0">
              <a:buFont typeface="Arial" pitchFamily="34" charset="0"/>
              <a:buChar char="•"/>
            </a:pPr>
            <a:r>
              <a:rPr lang="en-US" b="1" dirty="0" smtClean="0"/>
              <a:t>Named arguments.</a:t>
            </a:r>
          </a:p>
          <a:p>
            <a:pPr marL="285750" indent="-285750" algn="l" rtl="0">
              <a:buFont typeface="Arial" pitchFamily="34" charset="0"/>
              <a:buChar char="•"/>
            </a:pPr>
            <a:r>
              <a:rPr lang="en-US" b="1" dirty="0" smtClean="0"/>
              <a:t>Optional arguments.</a:t>
            </a:r>
          </a:p>
          <a:p>
            <a:pPr marL="285750" indent="-285750" algn="l" rtl="0">
              <a:buFont typeface="Arial" pitchFamily="34" charset="0"/>
              <a:buChar char="•"/>
            </a:pPr>
            <a:r>
              <a:rPr lang="en-US" b="1" dirty="0" smtClean="0"/>
              <a:t>Access modifiers.</a:t>
            </a:r>
          </a:p>
        </p:txBody>
      </p:sp>
    </p:spTree>
    <p:extLst>
      <p:ext uri="{BB962C8B-B14F-4D97-AF65-F5344CB8AC3E}">
        <p14:creationId xmlns:p14="http://schemas.microsoft.com/office/powerpoint/2010/main" val="383268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 rtl="0"/>
            <a:r>
              <a:rPr lang="en-US" b="1" dirty="0">
                <a:solidFill>
                  <a:schemeClr val="accent2"/>
                </a:solidFill>
              </a:rPr>
              <a:t>What’s </a:t>
            </a:r>
            <a:r>
              <a:rPr lang="en-US" b="1" dirty="0" smtClean="0">
                <a:solidFill>
                  <a:schemeClr val="accent2"/>
                </a:solidFill>
              </a:rPr>
              <a:t> a  </a:t>
            </a:r>
            <a:r>
              <a:rPr lang="en-US" b="1" dirty="0">
                <a:solidFill>
                  <a:schemeClr val="accent2"/>
                </a:solidFill>
              </a:rPr>
              <a:t>function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07904" y="6510561"/>
            <a:ext cx="5302958" cy="312230"/>
          </a:xfrm>
        </p:spPr>
        <p:txBody>
          <a:bodyPr/>
          <a:lstStyle/>
          <a:p>
            <a:r>
              <a:rPr lang="en-US" dirty="0" smtClean="0"/>
              <a:t>Introduction to Programming By </a:t>
            </a:r>
            <a:r>
              <a:rPr lang="en-US" dirty="0" err="1" smtClean="0"/>
              <a:t>Bassam</a:t>
            </a:r>
            <a:r>
              <a:rPr lang="en-US" dirty="0" smtClean="0"/>
              <a:t> </a:t>
            </a:r>
            <a:r>
              <a:rPr lang="en-US" dirty="0" err="1" smtClean="0"/>
              <a:t>Abd</a:t>
            </a:r>
            <a:r>
              <a:rPr lang="en-US" dirty="0" smtClean="0"/>
              <a:t> </a:t>
            </a:r>
            <a:r>
              <a:rPr lang="en-US" dirty="0" err="1" smtClean="0"/>
              <a:t>Elhamid</a:t>
            </a:r>
            <a:endParaRPr lang="ar-EG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1412776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b="1" dirty="0" smtClean="0"/>
              <a:t>A function is some lines code that called frequently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8576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 rtl="0"/>
            <a:r>
              <a:rPr lang="en-US" b="1" dirty="0">
                <a:solidFill>
                  <a:schemeClr val="accent2"/>
                </a:solidFill>
              </a:rPr>
              <a:t>Define </a:t>
            </a:r>
            <a:r>
              <a:rPr lang="en-US" b="1" dirty="0" smtClean="0">
                <a:solidFill>
                  <a:schemeClr val="accent2"/>
                </a:solidFill>
              </a:rPr>
              <a:t> a  </a:t>
            </a:r>
            <a:r>
              <a:rPr lang="en-US" b="1" dirty="0">
                <a:solidFill>
                  <a:schemeClr val="accent2"/>
                </a:solidFill>
              </a:rPr>
              <a:t>new </a:t>
            </a:r>
            <a:r>
              <a:rPr lang="en-US" b="1" dirty="0" smtClean="0">
                <a:solidFill>
                  <a:schemeClr val="accent2"/>
                </a:solidFill>
              </a:rPr>
              <a:t> function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07904" y="6510561"/>
            <a:ext cx="5302958" cy="312230"/>
          </a:xfrm>
        </p:spPr>
        <p:txBody>
          <a:bodyPr/>
          <a:lstStyle/>
          <a:p>
            <a:r>
              <a:rPr lang="en-US" dirty="0" smtClean="0"/>
              <a:t>Introduction to Programming By </a:t>
            </a:r>
            <a:r>
              <a:rPr lang="en-US" dirty="0" err="1" smtClean="0"/>
              <a:t>Bassam</a:t>
            </a:r>
            <a:r>
              <a:rPr lang="en-US" dirty="0" smtClean="0"/>
              <a:t> </a:t>
            </a:r>
            <a:r>
              <a:rPr lang="en-US" dirty="0" err="1" smtClean="0"/>
              <a:t>Abd</a:t>
            </a:r>
            <a:r>
              <a:rPr lang="en-US" dirty="0" smtClean="0"/>
              <a:t> </a:t>
            </a:r>
            <a:r>
              <a:rPr lang="en-US" dirty="0" err="1" smtClean="0"/>
              <a:t>Elhamid</a:t>
            </a:r>
            <a:endParaRPr lang="ar-E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572451"/>
            <a:ext cx="6323880" cy="28001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159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 rtl="0"/>
            <a:r>
              <a:rPr lang="en-US" b="1" dirty="0" smtClean="0">
                <a:solidFill>
                  <a:schemeClr val="accent2"/>
                </a:solidFill>
              </a:rPr>
              <a:t>Functions  naming  roles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07904" y="6510561"/>
            <a:ext cx="5302958" cy="312230"/>
          </a:xfrm>
        </p:spPr>
        <p:txBody>
          <a:bodyPr/>
          <a:lstStyle/>
          <a:p>
            <a:r>
              <a:rPr lang="en-US" dirty="0" smtClean="0"/>
              <a:t>Introduction to Programming By </a:t>
            </a:r>
            <a:r>
              <a:rPr lang="en-US" dirty="0" err="1" smtClean="0"/>
              <a:t>Bassam</a:t>
            </a:r>
            <a:r>
              <a:rPr lang="en-US" dirty="0" smtClean="0"/>
              <a:t> </a:t>
            </a:r>
            <a:r>
              <a:rPr lang="en-US" dirty="0" err="1" smtClean="0"/>
              <a:t>Abd</a:t>
            </a:r>
            <a:r>
              <a:rPr lang="en-US" dirty="0" smtClean="0"/>
              <a:t> </a:t>
            </a:r>
            <a:r>
              <a:rPr lang="en-US" dirty="0" err="1" smtClean="0"/>
              <a:t>Elhamid</a:t>
            </a:r>
            <a:endParaRPr lang="ar-EG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1412776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smtClean="0"/>
              <a:t>The same as variable naming roles.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1718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 rtl="0"/>
            <a:r>
              <a:rPr lang="en-US" b="1" dirty="0">
                <a:solidFill>
                  <a:schemeClr val="accent2"/>
                </a:solidFill>
              </a:rPr>
              <a:t>Calling </a:t>
            </a:r>
            <a:r>
              <a:rPr lang="en-US" b="1" dirty="0" smtClean="0">
                <a:solidFill>
                  <a:schemeClr val="accent2"/>
                </a:solidFill>
              </a:rPr>
              <a:t> a  function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07904" y="6510561"/>
            <a:ext cx="5302958" cy="312230"/>
          </a:xfrm>
        </p:spPr>
        <p:txBody>
          <a:bodyPr/>
          <a:lstStyle/>
          <a:p>
            <a:r>
              <a:rPr lang="en-US" dirty="0" smtClean="0"/>
              <a:t>Introduction to Programming By </a:t>
            </a:r>
            <a:r>
              <a:rPr lang="en-US" dirty="0" err="1" smtClean="0"/>
              <a:t>Bassam</a:t>
            </a:r>
            <a:r>
              <a:rPr lang="en-US" dirty="0" smtClean="0"/>
              <a:t> </a:t>
            </a:r>
            <a:r>
              <a:rPr lang="en-US" dirty="0" err="1" smtClean="0"/>
              <a:t>Abd</a:t>
            </a:r>
            <a:r>
              <a:rPr lang="en-US" dirty="0" smtClean="0"/>
              <a:t> </a:t>
            </a:r>
            <a:r>
              <a:rPr lang="en-US" dirty="0" err="1" smtClean="0"/>
              <a:t>Elhamid</a:t>
            </a:r>
            <a:endParaRPr lang="ar-E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304795"/>
            <a:ext cx="2783557" cy="8770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887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 rtl="0"/>
            <a:r>
              <a:rPr lang="en-US" b="1" dirty="0">
                <a:solidFill>
                  <a:schemeClr val="accent2"/>
                </a:solidFill>
              </a:rPr>
              <a:t>Functions </a:t>
            </a:r>
            <a:r>
              <a:rPr lang="en-US" b="1" dirty="0" smtClean="0">
                <a:solidFill>
                  <a:schemeClr val="accent2"/>
                </a:solidFill>
              </a:rPr>
              <a:t> that  return  value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07904" y="6510561"/>
            <a:ext cx="5302958" cy="312230"/>
          </a:xfrm>
        </p:spPr>
        <p:txBody>
          <a:bodyPr/>
          <a:lstStyle/>
          <a:p>
            <a:r>
              <a:rPr lang="en-US" dirty="0" smtClean="0"/>
              <a:t>Introduction to Programming By </a:t>
            </a:r>
            <a:r>
              <a:rPr lang="en-US" dirty="0" err="1" smtClean="0"/>
              <a:t>Bassam</a:t>
            </a:r>
            <a:r>
              <a:rPr lang="en-US" dirty="0" smtClean="0"/>
              <a:t> </a:t>
            </a:r>
            <a:r>
              <a:rPr lang="en-US" dirty="0" err="1" smtClean="0"/>
              <a:t>Abd</a:t>
            </a:r>
            <a:r>
              <a:rPr lang="en-US" dirty="0" smtClean="0"/>
              <a:t> </a:t>
            </a:r>
            <a:r>
              <a:rPr lang="en-US" dirty="0" err="1" smtClean="0"/>
              <a:t>Elhamid</a:t>
            </a:r>
            <a:endParaRPr lang="ar-EG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412776"/>
            <a:ext cx="4203157" cy="14563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300413"/>
            <a:ext cx="4203157" cy="5229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729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 rtl="0"/>
            <a:r>
              <a:rPr lang="en-US" b="1" dirty="0">
                <a:solidFill>
                  <a:schemeClr val="accent2"/>
                </a:solidFill>
              </a:rPr>
              <a:t>Functions </a:t>
            </a:r>
            <a:r>
              <a:rPr lang="en-US" b="1" dirty="0" smtClean="0">
                <a:solidFill>
                  <a:schemeClr val="accent2"/>
                </a:solidFill>
              </a:rPr>
              <a:t> that  takes  values  as  </a:t>
            </a:r>
            <a:r>
              <a:rPr lang="en-US" b="1" dirty="0">
                <a:solidFill>
                  <a:schemeClr val="accent2"/>
                </a:solidFill>
              </a:rPr>
              <a:t>inputs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07904" y="6510561"/>
            <a:ext cx="5302958" cy="312230"/>
          </a:xfrm>
        </p:spPr>
        <p:txBody>
          <a:bodyPr/>
          <a:lstStyle/>
          <a:p>
            <a:r>
              <a:rPr lang="en-US" dirty="0" smtClean="0"/>
              <a:t>Introduction to Programming By </a:t>
            </a:r>
            <a:r>
              <a:rPr lang="en-US" dirty="0" err="1" smtClean="0"/>
              <a:t>Bassam</a:t>
            </a:r>
            <a:r>
              <a:rPr lang="en-US" dirty="0" smtClean="0"/>
              <a:t> </a:t>
            </a:r>
            <a:r>
              <a:rPr lang="en-US" dirty="0" err="1" smtClean="0"/>
              <a:t>Abd</a:t>
            </a:r>
            <a:r>
              <a:rPr lang="en-US" dirty="0" smtClean="0"/>
              <a:t> </a:t>
            </a:r>
            <a:r>
              <a:rPr lang="en-US" dirty="0" err="1" smtClean="0"/>
              <a:t>Elhamid</a:t>
            </a:r>
            <a:endParaRPr lang="ar-E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754817"/>
            <a:ext cx="5332796" cy="14754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485" y="3581439"/>
            <a:ext cx="5332796" cy="8039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198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 rtl="0"/>
            <a:r>
              <a:rPr lang="en-US" b="1" dirty="0">
                <a:solidFill>
                  <a:schemeClr val="accent2"/>
                </a:solidFill>
              </a:rPr>
              <a:t>Named </a:t>
            </a:r>
            <a:r>
              <a:rPr lang="en-US" b="1" dirty="0" smtClean="0">
                <a:solidFill>
                  <a:schemeClr val="accent2"/>
                </a:solidFill>
              </a:rPr>
              <a:t> arguments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07904" y="6510561"/>
            <a:ext cx="5302958" cy="312230"/>
          </a:xfrm>
        </p:spPr>
        <p:txBody>
          <a:bodyPr/>
          <a:lstStyle/>
          <a:p>
            <a:r>
              <a:rPr lang="en-US" dirty="0" smtClean="0"/>
              <a:t>Introduction to Programming By </a:t>
            </a:r>
            <a:r>
              <a:rPr lang="en-US" dirty="0" err="1" smtClean="0"/>
              <a:t>Bassam</a:t>
            </a:r>
            <a:r>
              <a:rPr lang="en-US" dirty="0" smtClean="0"/>
              <a:t> </a:t>
            </a:r>
            <a:r>
              <a:rPr lang="en-US" dirty="0" err="1" smtClean="0"/>
              <a:t>Abd</a:t>
            </a:r>
            <a:r>
              <a:rPr lang="en-US" dirty="0" smtClean="0"/>
              <a:t> </a:t>
            </a:r>
            <a:r>
              <a:rPr lang="en-US" dirty="0" err="1" smtClean="0"/>
              <a:t>Elhamid</a:t>
            </a:r>
            <a:endParaRPr lang="ar-EG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204863"/>
            <a:ext cx="6005672" cy="7427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070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1164</TotalTime>
  <Words>200</Words>
  <Application>Microsoft Office PowerPoint</Application>
  <PresentationFormat>On-screen Show (4:3)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Angles</vt:lpstr>
      <vt:lpstr>Introduction to programming</vt:lpstr>
      <vt:lpstr>Contents:</vt:lpstr>
      <vt:lpstr>What’s  a  function</vt:lpstr>
      <vt:lpstr>Define  a  new  function</vt:lpstr>
      <vt:lpstr>Functions  naming  roles</vt:lpstr>
      <vt:lpstr>Calling  a  function</vt:lpstr>
      <vt:lpstr>Functions  that  return  value</vt:lpstr>
      <vt:lpstr>Functions  that  takes  values  as  inputs</vt:lpstr>
      <vt:lpstr>Named  arguments</vt:lpstr>
      <vt:lpstr>Optional  arguments</vt:lpstr>
      <vt:lpstr>Access  modifiers</vt:lpstr>
      <vt:lpstr>Next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Bassam</dc:creator>
  <cp:lastModifiedBy>Bassam</cp:lastModifiedBy>
  <cp:revision>36</cp:revision>
  <dcterms:created xsi:type="dcterms:W3CDTF">2017-12-30T04:36:12Z</dcterms:created>
  <dcterms:modified xsi:type="dcterms:W3CDTF">2018-01-13T11:45:01Z</dcterms:modified>
</cp:coreProperties>
</file>