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9" r:id="rId6"/>
    <p:sldId id="268" r:id="rId7"/>
    <p:sldId id="267" r:id="rId8"/>
    <p:sldId id="266" r:id="rId9"/>
    <p:sldId id="265" r:id="rId10"/>
    <p:sldId id="264" r:id="rId11"/>
    <p:sldId id="263" r:id="rId12"/>
    <p:sldId id="262" r:id="rId13"/>
    <p:sldId id="261" r:id="rId14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13" autoAdjust="0"/>
    <p:restoredTop sz="86364" autoAdjust="0"/>
  </p:normalViewPr>
  <p:slideViewPr>
    <p:cSldViewPr>
      <p:cViewPr varScale="1">
        <p:scale>
          <a:sx n="64" d="100"/>
          <a:sy n="64" d="100"/>
        </p:scale>
        <p:origin x="-13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A54508B-7FC7-4B3D-8574-73B6A8E67127}" type="datetimeFigureOut">
              <a:rPr lang="ar-EG" smtClean="0"/>
              <a:t>26/04/1439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D2286F1-DCC5-4AAE-9876-9CEE28FF0BD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043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286F1-DCC5-4AAE-9876-9CEE28FF0BD7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8885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C26-C4E9-43F7-9851-740C9F867A7C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2030-D772-4AF6-95CF-84526635B00F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9514-4B5A-4906-B747-5466F7FABDCF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70F-3E2E-4767-8812-3FE0E1461B16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EF24-DA67-435E-BA7E-F982C2820DC3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9D8E-4251-47A0-8FB4-56C2FD2BD6F5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5AA9-19DE-4B8C-A901-BD46A2C50D8C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4C9A-1D88-45B5-989F-AB06EF331D37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4438-9FBA-43A7-BD91-4B2978C92C5E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D458-F570-449E-BBA1-282AA17D8348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5E7F-67F2-42F0-AF8B-48E02550B7DB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5E2140-F3D9-480B-98FA-31C10E404A5B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1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71701" y="2516447"/>
            <a:ext cx="6511131" cy="329259"/>
          </a:xfrm>
        </p:spPr>
        <p:txBody>
          <a:bodyPr/>
          <a:lstStyle/>
          <a:p>
            <a:r>
              <a:rPr lang="en-US" b="1" dirty="0" smtClean="0"/>
              <a:t>Using c#</a:t>
            </a:r>
            <a:endParaRPr lang="ar-E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6877" y="6545770"/>
            <a:ext cx="547260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9140000">
            <a:off x="1936983" y="2986321"/>
            <a:ext cx="5648623" cy="1103605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Lecture 5:</a:t>
            </a:r>
          </a:p>
          <a:p>
            <a:r>
              <a:rPr lang="en-US" cap="none" dirty="0" smtClean="0"/>
              <a:t>Classes and Interfaces</a:t>
            </a:r>
            <a:endParaRPr lang="ar-EG" cap="none" dirty="0"/>
          </a:p>
        </p:txBody>
      </p:sp>
    </p:spTree>
    <p:extLst>
      <p:ext uri="{BB962C8B-B14F-4D97-AF65-F5344CB8AC3E}">
        <p14:creationId xmlns:p14="http://schemas.microsoft.com/office/powerpoint/2010/main" val="22365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What’s </a:t>
            </a:r>
            <a:r>
              <a:rPr lang="en-US" b="1" dirty="0" smtClean="0">
                <a:solidFill>
                  <a:schemeClr val="accent2"/>
                </a:solidFill>
              </a:rPr>
              <a:t> an  </a:t>
            </a:r>
            <a:r>
              <a:rPr lang="en-US" b="1" dirty="0">
                <a:solidFill>
                  <a:schemeClr val="accent2"/>
                </a:solidFill>
              </a:rPr>
              <a:t>interface </a:t>
            </a:r>
            <a:r>
              <a:rPr lang="en-US" b="1" dirty="0" smtClean="0">
                <a:solidFill>
                  <a:schemeClr val="accent2"/>
                </a:solidFill>
              </a:rPr>
              <a:t>is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/>
              <a:t>Interface is a contract that specify the members that class should have.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11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Defining </a:t>
            </a:r>
            <a:r>
              <a:rPr lang="en-US" b="1" dirty="0" smtClean="0">
                <a:solidFill>
                  <a:schemeClr val="accent2"/>
                </a:solidFill>
              </a:rPr>
              <a:t> an  interface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54" y="2004802"/>
            <a:ext cx="4805893" cy="1791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0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Implementing </a:t>
            </a:r>
            <a:r>
              <a:rPr lang="en-US" b="1" dirty="0" smtClean="0">
                <a:solidFill>
                  <a:schemeClr val="accent2"/>
                </a:solidFill>
              </a:rPr>
              <a:t> an  interface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796" y="1124744"/>
            <a:ext cx="5196408" cy="3442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Next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Inheritance.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95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Contents:</a:t>
            </a:r>
            <a:endParaRPr lang="ar-EG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84" y="6601645"/>
            <a:ext cx="5470114" cy="240222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484784"/>
            <a:ext cx="7488832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What’s a namespace.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What’s a class.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Defining a new class.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Class members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Methods.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Defining new variables from the class type.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Calling a class function/method.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What’s an interface is.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Defining an interface.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Implementing an interface.</a:t>
            </a:r>
          </a:p>
        </p:txBody>
      </p:sp>
    </p:spTree>
    <p:extLst>
      <p:ext uri="{BB962C8B-B14F-4D97-AF65-F5344CB8AC3E}">
        <p14:creationId xmlns:p14="http://schemas.microsoft.com/office/powerpoint/2010/main" val="38326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What’s </a:t>
            </a:r>
            <a:r>
              <a:rPr lang="en-US" b="1" dirty="0" smtClean="0">
                <a:solidFill>
                  <a:schemeClr val="accent2"/>
                </a:solidFill>
              </a:rPr>
              <a:t> a  namespace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40" y="1052736"/>
            <a:ext cx="5873320" cy="4662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7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What’s </a:t>
            </a:r>
            <a:r>
              <a:rPr lang="en-US" b="1" dirty="0" smtClean="0">
                <a:solidFill>
                  <a:schemeClr val="accent2"/>
                </a:solidFill>
              </a:rPr>
              <a:t> a  class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41277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/>
              <a:t>A class is a blueprint for objects of the same type.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03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Defining </a:t>
            </a:r>
            <a:r>
              <a:rPr lang="en-US" b="1" dirty="0" smtClean="0">
                <a:solidFill>
                  <a:schemeClr val="accent2"/>
                </a:solidFill>
              </a:rPr>
              <a:t> a  </a:t>
            </a:r>
            <a:r>
              <a:rPr lang="en-US" b="1" dirty="0">
                <a:solidFill>
                  <a:schemeClr val="accent2"/>
                </a:solidFill>
              </a:rPr>
              <a:t>new </a:t>
            </a:r>
            <a:r>
              <a:rPr lang="en-US" b="1" dirty="0" smtClean="0">
                <a:solidFill>
                  <a:schemeClr val="accent2"/>
                </a:solidFill>
              </a:rPr>
              <a:t> class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13" y="1858913"/>
            <a:ext cx="6278518" cy="2218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Class </a:t>
            </a:r>
            <a:r>
              <a:rPr lang="en-US" b="1" dirty="0" smtClean="0">
                <a:solidFill>
                  <a:schemeClr val="accent2"/>
                </a:solidFill>
              </a:rPr>
              <a:t> members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/>
              <a:t>A class can contain:</a:t>
            </a:r>
          </a:p>
          <a:p>
            <a:pPr algn="l" rtl="0"/>
            <a:endParaRPr lang="en-US" b="1" dirty="0" smtClean="0"/>
          </a:p>
          <a:p>
            <a:pPr marL="285750" indent="-285750" algn="l" rtl="0">
              <a:buFont typeface="Arial" charset="0"/>
              <a:buChar char="•"/>
            </a:pPr>
            <a:r>
              <a:rPr lang="en-US" b="1" dirty="0" smtClean="0"/>
              <a:t>Variables (fields).</a:t>
            </a:r>
          </a:p>
          <a:p>
            <a:pPr marL="285750" indent="-285750" algn="l" rtl="0">
              <a:buFont typeface="Arial" charset="0"/>
              <a:buChar char="•"/>
            </a:pPr>
            <a:r>
              <a:rPr lang="en-US" b="1" dirty="0" smtClean="0"/>
              <a:t>Functions (Methods)</a:t>
            </a:r>
          </a:p>
          <a:p>
            <a:pPr marL="285750" indent="-285750" algn="l" rtl="0">
              <a:buFont typeface="Arial" charset="0"/>
              <a:buChar char="•"/>
            </a:pPr>
            <a:r>
              <a:rPr lang="en-US" b="1" dirty="0" smtClean="0"/>
              <a:t>Prosperities.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44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Methods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A function inside a class is called method.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66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Defining </a:t>
            </a:r>
            <a:r>
              <a:rPr lang="en-US" b="1" dirty="0" smtClean="0">
                <a:solidFill>
                  <a:schemeClr val="accent2"/>
                </a:solidFill>
              </a:rPr>
              <a:t> variables </a:t>
            </a:r>
            <a:r>
              <a:rPr lang="en-US" b="1" dirty="0">
                <a:solidFill>
                  <a:schemeClr val="accent2"/>
                </a:solidFill>
              </a:rPr>
              <a:t>from the class </a:t>
            </a:r>
            <a:r>
              <a:rPr lang="en-US" b="1" dirty="0" smtClean="0">
                <a:solidFill>
                  <a:schemeClr val="accent2"/>
                </a:solidFill>
              </a:rPr>
              <a:t>type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500" y="2276872"/>
            <a:ext cx="4829001" cy="1131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8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Calling </a:t>
            </a:r>
            <a:r>
              <a:rPr lang="en-US" b="1" dirty="0" smtClean="0">
                <a:solidFill>
                  <a:schemeClr val="accent2"/>
                </a:solidFill>
              </a:rPr>
              <a:t> a  class  function/method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22" y="1859280"/>
            <a:ext cx="3958356" cy="2186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0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1186</TotalTime>
  <Words>234</Words>
  <Application>Microsoft Office PowerPoint</Application>
  <PresentationFormat>On-screen Show (4:3)</PresentationFormat>
  <Paragraphs>49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Introduction to programming</vt:lpstr>
      <vt:lpstr>Contents:</vt:lpstr>
      <vt:lpstr>What’s  a  namespace</vt:lpstr>
      <vt:lpstr>What’s  a  class</vt:lpstr>
      <vt:lpstr>Defining  a  new  class</vt:lpstr>
      <vt:lpstr>Class  members</vt:lpstr>
      <vt:lpstr>Methods</vt:lpstr>
      <vt:lpstr>Defining  variables from the class type</vt:lpstr>
      <vt:lpstr>Calling  a  class  function/method</vt:lpstr>
      <vt:lpstr>What’s  an  interface is</vt:lpstr>
      <vt:lpstr>Defining  an  interface</vt:lpstr>
      <vt:lpstr>Implementing  an  interface</vt:lpstr>
      <vt:lpstr>Next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Bassam</dc:creator>
  <cp:lastModifiedBy>Bassam</cp:lastModifiedBy>
  <cp:revision>35</cp:revision>
  <dcterms:created xsi:type="dcterms:W3CDTF">2017-12-30T04:36:12Z</dcterms:created>
  <dcterms:modified xsi:type="dcterms:W3CDTF">2018-01-13T12:08:19Z</dcterms:modified>
</cp:coreProperties>
</file>