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62" r:id="rId6"/>
    <p:sldId id="269" r:id="rId7"/>
    <p:sldId id="268" r:id="rId8"/>
    <p:sldId id="271" r:id="rId9"/>
    <p:sldId id="267" r:id="rId10"/>
    <p:sldId id="266" r:id="rId11"/>
    <p:sldId id="272" r:id="rId12"/>
    <p:sldId id="273" r:id="rId13"/>
    <p:sldId id="265" r:id="rId14"/>
    <p:sldId id="261" r:id="rId15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13" autoAdjust="0"/>
    <p:restoredTop sz="86364" autoAdjust="0"/>
  </p:normalViewPr>
  <p:slideViewPr>
    <p:cSldViewPr>
      <p:cViewPr varScale="1">
        <p:scale>
          <a:sx n="64" d="100"/>
          <a:sy n="64" d="100"/>
        </p:scale>
        <p:origin x="-13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A54508B-7FC7-4B3D-8574-73B6A8E67127}" type="datetimeFigureOut">
              <a:rPr lang="ar-EG" smtClean="0"/>
              <a:t>26/04/1439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2286F1-DCC5-4AAE-9876-9CEE28FF0BD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43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286F1-DCC5-4AAE-9876-9CEE28FF0BD7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8885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C26-C4E9-43F7-9851-740C9F867A7C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030-D772-4AF6-95CF-84526635B00F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9514-4B5A-4906-B747-5466F7FABDCF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0F-3E2E-4767-8812-3FE0E1461B16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EF24-DA67-435E-BA7E-F982C2820DC3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9D8E-4251-47A0-8FB4-56C2FD2BD6F5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5AA9-19DE-4B8C-A901-BD46A2C50D8C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4C9A-1D88-45B5-989F-AB06EF331D37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4438-9FBA-43A7-BD91-4B2978C92C5E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D458-F570-449E-BBA1-282AA17D8348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5E7F-67F2-42F0-AF8B-48E02550B7DB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5E2140-F3D9-480B-98FA-31C10E404A5B}" type="datetime8">
              <a:rPr lang="ar-EG" smtClean="0"/>
              <a:t>13 كانون الثاني، 18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Programming By Bassam Abd Elhamid</a:t>
            </a:r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AB3C992-9D94-4B39-9279-6AC4169288DA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1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71701" y="2516447"/>
            <a:ext cx="6511131" cy="329259"/>
          </a:xfrm>
        </p:spPr>
        <p:txBody>
          <a:bodyPr/>
          <a:lstStyle/>
          <a:p>
            <a:r>
              <a:rPr lang="en-US" b="1" dirty="0" smtClean="0"/>
              <a:t>Using c#</a:t>
            </a:r>
            <a:endParaRPr lang="ar-E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6877" y="6545770"/>
            <a:ext cx="547260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9140000">
            <a:off x="1936983" y="2986321"/>
            <a:ext cx="5648623" cy="1103605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Lecture 5:</a:t>
            </a:r>
          </a:p>
          <a:p>
            <a:r>
              <a:rPr lang="en-US" cap="none" dirty="0"/>
              <a:t>Inheritance</a:t>
            </a:r>
            <a:endParaRPr lang="ar-EG" cap="none" dirty="0"/>
          </a:p>
        </p:txBody>
      </p:sp>
    </p:spTree>
    <p:extLst>
      <p:ext uri="{BB962C8B-B14F-4D97-AF65-F5344CB8AC3E}">
        <p14:creationId xmlns:p14="http://schemas.microsoft.com/office/powerpoint/2010/main" val="22365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Extension  </a:t>
            </a:r>
            <a:r>
              <a:rPr lang="en-US" b="1" dirty="0">
                <a:solidFill>
                  <a:schemeClr val="accent2"/>
                </a:solidFill>
              </a:rPr>
              <a:t>methods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An static method that extend the functionality of anther class and appear as a class member. 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8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Extension  </a:t>
            </a:r>
            <a:r>
              <a:rPr lang="en-US" b="1" dirty="0">
                <a:solidFill>
                  <a:schemeClr val="accent2"/>
                </a:solidFill>
              </a:rPr>
              <a:t>methods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Roles :</a:t>
            </a:r>
          </a:p>
          <a:p>
            <a:pPr algn="l" rtl="0"/>
            <a:endParaRPr lang="en-US" b="1" dirty="0"/>
          </a:p>
          <a:p>
            <a:pPr marL="285750" indent="-285750" algn="l" rtl="0">
              <a:buFont typeface="Arial" charset="0"/>
              <a:buChar char="•"/>
            </a:pPr>
            <a:r>
              <a:rPr lang="en-US" b="1" dirty="0"/>
              <a:t>M</a:t>
            </a:r>
            <a:r>
              <a:rPr lang="en-US" b="1" dirty="0" smtClean="0"/>
              <a:t>ust be a static method.</a:t>
            </a:r>
          </a:p>
          <a:p>
            <a:pPr marL="285750" indent="-285750" algn="l" rtl="0">
              <a:buFont typeface="Arial" charset="0"/>
              <a:buChar char="•"/>
            </a:pPr>
            <a:r>
              <a:rPr lang="en-US" b="1" dirty="0" smtClean="0"/>
              <a:t>Must be in the same namespace as the target class.</a:t>
            </a:r>
          </a:p>
          <a:p>
            <a:pPr marL="285750" indent="-285750" algn="l" rtl="0">
              <a:buFont typeface="Arial" charset="0"/>
              <a:buChar char="•"/>
            </a:pPr>
            <a:r>
              <a:rPr lang="en-US" b="1" dirty="0" smtClean="0"/>
              <a:t>Must take an argument of the same type as target class preceded by the keyword </a:t>
            </a:r>
            <a:r>
              <a:rPr lang="en-US" b="1" i="1" dirty="0" smtClean="0"/>
              <a:t>this</a:t>
            </a:r>
            <a:r>
              <a:rPr lang="en-US" b="1" dirty="0" smtClean="0"/>
              <a:t>.</a:t>
            </a:r>
          </a:p>
          <a:p>
            <a:pPr marL="285750" indent="-285750" algn="l" rtl="0">
              <a:buFont typeface="Arial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58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Extension  </a:t>
            </a:r>
            <a:r>
              <a:rPr lang="en-US" b="1" dirty="0">
                <a:solidFill>
                  <a:schemeClr val="accent2"/>
                </a:solidFill>
              </a:rPr>
              <a:t>methods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54" y="1268760"/>
            <a:ext cx="5944492" cy="4218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Demo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318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Next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Data Structures.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95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Contents:</a:t>
            </a:r>
            <a:endParaRPr lang="ar-EG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84" y="6601645"/>
            <a:ext cx="5470114" cy="240222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7488832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What’s </a:t>
            </a:r>
            <a:r>
              <a:rPr lang="en-US" b="1" dirty="0" smtClean="0"/>
              <a:t>i</a:t>
            </a:r>
            <a:r>
              <a:rPr lang="en-US" b="1" dirty="0" smtClean="0"/>
              <a:t>nheritance</a:t>
            </a:r>
            <a:r>
              <a:rPr lang="en-US" b="1" dirty="0"/>
              <a:t>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Why we should</a:t>
            </a:r>
            <a:r>
              <a:rPr lang="en-US" b="1" dirty="0" smtClean="0"/>
              <a:t> </a:t>
            </a:r>
            <a:r>
              <a:rPr lang="en-US" b="1" dirty="0"/>
              <a:t>use </a:t>
            </a:r>
            <a:r>
              <a:rPr lang="en-US" b="1" dirty="0" smtClean="0"/>
              <a:t>inheritance</a:t>
            </a:r>
            <a:r>
              <a:rPr lang="en-US" b="1" dirty="0"/>
              <a:t>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Examples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Adding new members to inherited class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Overriding old members.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Access modifiers.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Sealed classes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Extending sealed classes.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Extension methods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b="1" dirty="0" smtClean="0"/>
              <a:t>Demo.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326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What’s </a:t>
            </a:r>
            <a:r>
              <a:rPr lang="en-US" b="1" dirty="0" smtClean="0">
                <a:solidFill>
                  <a:schemeClr val="accent2"/>
                </a:solidFill>
              </a:rPr>
              <a:t>inheritance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Is relationship</a:t>
            </a:r>
            <a:r>
              <a:rPr lang="en-US" b="1" dirty="0" smtClean="0"/>
              <a:t> between two classes in which one class (child) copy all members from the other class (parent)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57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What’s </a:t>
            </a:r>
            <a:r>
              <a:rPr lang="en-US" b="1" dirty="0" smtClean="0">
                <a:solidFill>
                  <a:schemeClr val="accent2"/>
                </a:solidFill>
              </a:rPr>
              <a:t>inheritance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27" y="1412776"/>
            <a:ext cx="7110147" cy="304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Adding new members to inherited </a:t>
            </a:r>
            <a:r>
              <a:rPr lang="en-US" b="1" dirty="0" smtClean="0">
                <a:solidFill>
                  <a:schemeClr val="accent2"/>
                </a:solidFill>
              </a:rPr>
              <a:t>class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75" y="1052736"/>
            <a:ext cx="4991050" cy="3878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21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Overriding  inherited  members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58" y="1052737"/>
            <a:ext cx="5872484" cy="4824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Sealed Classes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A class that you can’t inherit from.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03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 smtClean="0">
                <a:solidFill>
                  <a:schemeClr val="accent2"/>
                </a:solidFill>
              </a:rPr>
              <a:t>Sealed Classes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184" y="1268760"/>
            <a:ext cx="5945633" cy="4389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8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rtl="0"/>
            <a:r>
              <a:rPr lang="en-US" b="1" dirty="0">
                <a:solidFill>
                  <a:schemeClr val="accent2"/>
                </a:solidFill>
              </a:rPr>
              <a:t>Extending sealed classes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07904" y="6510561"/>
            <a:ext cx="5302958" cy="312230"/>
          </a:xfrm>
        </p:spPr>
        <p:txBody>
          <a:bodyPr/>
          <a:lstStyle/>
          <a:p>
            <a:r>
              <a:rPr lang="en-US" dirty="0" smtClean="0"/>
              <a:t>Introduction to Programming By </a:t>
            </a:r>
            <a:r>
              <a:rPr lang="en-US" dirty="0" err="1" smtClean="0"/>
              <a:t>Bassam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Elhamid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+mj-lt"/>
              <a:buAutoNum type="arabicPeriod"/>
            </a:pPr>
            <a:r>
              <a:rPr lang="en-US" b="1" dirty="0" smtClean="0"/>
              <a:t>By adding a new helper class that contains static methods that add the functionality you want.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b="1" dirty="0" smtClean="0"/>
              <a:t>By adding an extinction method.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81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1216</TotalTime>
  <Words>284</Words>
  <Application>Microsoft Office PowerPoint</Application>
  <PresentationFormat>On-screen Show (4:3)</PresentationFormat>
  <Paragraphs>53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Introduction to programming</vt:lpstr>
      <vt:lpstr>Contents:</vt:lpstr>
      <vt:lpstr>What’s inheritance</vt:lpstr>
      <vt:lpstr>What’s inheritance</vt:lpstr>
      <vt:lpstr>Adding new members to inherited class</vt:lpstr>
      <vt:lpstr>Overriding  inherited  members</vt:lpstr>
      <vt:lpstr>Sealed Classes</vt:lpstr>
      <vt:lpstr>Sealed Classes</vt:lpstr>
      <vt:lpstr>Extending sealed classes</vt:lpstr>
      <vt:lpstr>Extension  methods</vt:lpstr>
      <vt:lpstr>Extension  methods</vt:lpstr>
      <vt:lpstr>Extension  methods</vt:lpstr>
      <vt:lpstr>Demo</vt:lpstr>
      <vt:lpstr>Next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Bassam</dc:creator>
  <cp:lastModifiedBy>Bassam</cp:lastModifiedBy>
  <cp:revision>40</cp:revision>
  <dcterms:created xsi:type="dcterms:W3CDTF">2017-12-30T04:36:12Z</dcterms:created>
  <dcterms:modified xsi:type="dcterms:W3CDTF">2018-01-13T12:39:44Z</dcterms:modified>
</cp:coreProperties>
</file>