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3" r:id="rId6"/>
    <p:sldId id="264" r:id="rId7"/>
    <p:sldId id="269" r:id="rId8"/>
    <p:sldId id="265" r:id="rId9"/>
    <p:sldId id="270" r:id="rId10"/>
    <p:sldId id="266" r:id="rId11"/>
    <p:sldId id="271" r:id="rId12"/>
    <p:sldId id="267" r:id="rId13"/>
    <p:sldId id="272" r:id="rId14"/>
    <p:sldId id="268" r:id="rId15"/>
    <p:sldId id="261" r:id="rId1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13" autoAdjust="0"/>
    <p:restoredTop sz="86364" autoAdjust="0"/>
  </p:normalViewPr>
  <p:slideViewPr>
    <p:cSldViewPr>
      <p:cViewPr varScale="1">
        <p:scale>
          <a:sx n="64" d="100"/>
          <a:sy n="64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A54508B-7FC7-4B3D-8574-73B6A8E67127}" type="datetimeFigureOut">
              <a:rPr lang="ar-EG" smtClean="0"/>
              <a:t>26/04/1439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2286F1-DCC5-4AAE-9876-9CEE28FF0BD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43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286F1-DCC5-4AAE-9876-9CEE28FF0BD7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885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C26-C4E9-43F7-9851-740C9F867A7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030-D772-4AF6-95CF-84526635B00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9514-4B5A-4906-B747-5466F7FABDC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0F-3E2E-4767-8812-3FE0E1461B16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EF24-DA67-435E-BA7E-F982C2820DC3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9D8E-4251-47A0-8FB4-56C2FD2BD6F5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5AA9-19DE-4B8C-A901-BD46A2C50D8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C9A-1D88-45B5-989F-AB06EF331D37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4438-9FBA-43A7-BD91-4B2978C92C5E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D458-F570-449E-BBA1-282AA17D8348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5E7F-67F2-42F0-AF8B-48E02550B7D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5E2140-F3D9-480B-98FA-31C10E404A5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71701" y="2516447"/>
            <a:ext cx="6511131" cy="329259"/>
          </a:xfrm>
        </p:spPr>
        <p:txBody>
          <a:bodyPr/>
          <a:lstStyle/>
          <a:p>
            <a:r>
              <a:rPr lang="en-US" b="1" dirty="0" smtClean="0"/>
              <a:t>Using c#</a:t>
            </a:r>
            <a:endParaRPr lang="ar-E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6877" y="6545770"/>
            <a:ext cx="547260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9140000">
            <a:off x="1936983" y="2986321"/>
            <a:ext cx="5648623" cy="1103605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Lecture 5:</a:t>
            </a:r>
          </a:p>
          <a:p>
            <a:r>
              <a:rPr lang="en-US" cap="none" dirty="0"/>
              <a:t>Data Structures</a:t>
            </a:r>
            <a:endParaRPr lang="ar-EG" cap="none" dirty="0"/>
          </a:p>
        </p:txBody>
      </p:sp>
    </p:spTree>
    <p:extLst>
      <p:ext uri="{BB962C8B-B14F-4D97-AF65-F5344CB8AC3E}">
        <p14:creationId xmlns:p14="http://schemas.microsoft.com/office/powerpoint/2010/main" val="22365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Queues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A collection of data items where the first item inserted is the first item to be removed.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03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Queues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70" y="1844824"/>
            <a:ext cx="7656260" cy="2131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Stacks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A </a:t>
            </a:r>
            <a:r>
              <a:rPr lang="en-US" b="1" dirty="0"/>
              <a:t>collection of data items where the </a:t>
            </a:r>
            <a:r>
              <a:rPr lang="en-US" b="1" dirty="0" smtClean="0"/>
              <a:t>last item </a:t>
            </a:r>
            <a:r>
              <a:rPr lang="en-US" b="1" dirty="0"/>
              <a:t>inserted is the first item to be removed.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03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Stacks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46" y="2132856"/>
            <a:ext cx="6851508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2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Demo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003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Next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The file system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5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Contents: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84" y="6601645"/>
            <a:ext cx="5470114" cy="240222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48883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What’s </a:t>
            </a:r>
            <a:r>
              <a:rPr lang="en-US" b="1" dirty="0" smtClean="0"/>
              <a:t>data structures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Why we </a:t>
            </a:r>
            <a:r>
              <a:rPr lang="en-US" b="1" dirty="0" smtClean="0"/>
              <a:t>need data structures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Real life e</a:t>
            </a:r>
            <a:r>
              <a:rPr lang="en-US" b="1" dirty="0" smtClean="0"/>
              <a:t>xamples</a:t>
            </a:r>
            <a:r>
              <a:rPr lang="en-US" b="1" dirty="0" smtClean="0"/>
              <a:t>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Arrays.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Lists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Queues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Stacks.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3832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What’s </a:t>
            </a:r>
            <a:r>
              <a:rPr lang="en-US" b="1" dirty="0" smtClean="0">
                <a:solidFill>
                  <a:schemeClr val="accent2"/>
                </a:solidFill>
              </a:rPr>
              <a:t> data  structures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i="1" dirty="0"/>
              <a:t>From </a:t>
            </a:r>
            <a:r>
              <a:rPr lang="en-US" i="1" dirty="0" smtClean="0"/>
              <a:t>Wikipedia</a:t>
            </a:r>
          </a:p>
          <a:p>
            <a:pPr algn="l" rtl="0"/>
            <a:endParaRPr lang="en-US" b="1" dirty="0" smtClean="0"/>
          </a:p>
          <a:p>
            <a:pPr algn="l" rtl="0"/>
            <a:endParaRPr lang="en-US" b="1" dirty="0"/>
          </a:p>
          <a:p>
            <a:pPr algn="l" rtl="0"/>
            <a:r>
              <a:rPr lang="en-US" dirty="0" smtClean="0"/>
              <a:t>A </a:t>
            </a:r>
            <a:r>
              <a:rPr lang="en-US" b="1" dirty="0"/>
              <a:t>data structure</a:t>
            </a:r>
            <a:r>
              <a:rPr lang="en-US" dirty="0"/>
              <a:t> is a particular way of organizing and storing </a:t>
            </a:r>
            <a:r>
              <a:rPr lang="en-US" dirty="0" smtClean="0"/>
              <a:t>data </a:t>
            </a:r>
            <a:r>
              <a:rPr lang="en-US" dirty="0"/>
              <a:t>in a computer so that it can be accessed and </a:t>
            </a:r>
            <a:r>
              <a:rPr lang="en-US" dirty="0" smtClean="0"/>
              <a:t>modified </a:t>
            </a:r>
            <a:r>
              <a:rPr lang="en-US" dirty="0"/>
              <a:t>More precisely, a data structure is a collection of data values, the relationships among them, and the functions or operations that can be applied to the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5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Why </a:t>
            </a:r>
            <a:r>
              <a:rPr lang="en-US" b="1" dirty="0" smtClean="0">
                <a:solidFill>
                  <a:schemeClr val="accent2"/>
                </a:solidFill>
              </a:rPr>
              <a:t> we  need  data  structures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Organizing related data in single unit.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 A good representation of data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Easy to talk about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03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Real  </a:t>
            </a:r>
            <a:r>
              <a:rPr lang="en-US" b="1" dirty="0">
                <a:solidFill>
                  <a:schemeClr val="accent2"/>
                </a:solidFill>
              </a:rPr>
              <a:t>life </a:t>
            </a:r>
            <a:r>
              <a:rPr lang="en-US" b="1" dirty="0" smtClean="0">
                <a:solidFill>
                  <a:schemeClr val="accent2"/>
                </a:solidFill>
              </a:rPr>
              <a:t> examples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Supermarket casher </a:t>
            </a:r>
            <a:r>
              <a:rPr lang="en-US" b="1" dirty="0" smtClean="0"/>
              <a:t>queue.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Dictionary and phonebook.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Google maps.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…</a:t>
            </a:r>
            <a:endParaRPr lang="en-US" b="1" dirty="0" smtClean="0"/>
          </a:p>
          <a:p>
            <a:pPr marL="285750" indent="-285750" algn="l" rtl="0">
              <a:buFont typeface="Arial" charset="0"/>
              <a:buChar char="•"/>
            </a:pPr>
            <a:endParaRPr lang="en-US" b="1" dirty="0"/>
          </a:p>
          <a:p>
            <a:pPr marL="285750" indent="-285750" algn="l" rtl="0">
              <a:buFont typeface="Arial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03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Arrays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A fixed-size collection of data </a:t>
            </a:r>
            <a:r>
              <a:rPr lang="en-US" b="1" dirty="0" smtClean="0"/>
              <a:t>of same type.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03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Arrays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91" y="2122343"/>
            <a:ext cx="6074018" cy="1748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6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Lists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/>
              <a:t>A </a:t>
            </a:r>
            <a:r>
              <a:rPr lang="en-US" b="1" dirty="0" smtClean="0"/>
              <a:t>collection </a:t>
            </a:r>
            <a:r>
              <a:rPr lang="en-US" b="1" dirty="0"/>
              <a:t>of data of same </a:t>
            </a:r>
            <a:r>
              <a:rPr lang="en-US" b="1" dirty="0" smtClean="0"/>
              <a:t>type that you can add or remove from.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03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Lists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54" y="1716227"/>
            <a:ext cx="6584493" cy="2313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4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1277</TotalTime>
  <Words>312</Words>
  <Application>Microsoft Office PowerPoint</Application>
  <PresentationFormat>On-screen Show (4:3)</PresentationFormat>
  <Paragraphs>58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Introduction to programming</vt:lpstr>
      <vt:lpstr>Contents:</vt:lpstr>
      <vt:lpstr>What’s  data  structures</vt:lpstr>
      <vt:lpstr>Why  we  need  data  structures</vt:lpstr>
      <vt:lpstr>Real  life  examples</vt:lpstr>
      <vt:lpstr>Arrays</vt:lpstr>
      <vt:lpstr>Arrays</vt:lpstr>
      <vt:lpstr>Lists</vt:lpstr>
      <vt:lpstr>Lists</vt:lpstr>
      <vt:lpstr>Queues</vt:lpstr>
      <vt:lpstr>Queues</vt:lpstr>
      <vt:lpstr>Stacks</vt:lpstr>
      <vt:lpstr>Stacks</vt:lpstr>
      <vt:lpstr>Demo</vt:lpstr>
      <vt:lpstr>Next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Bassam</dc:creator>
  <cp:lastModifiedBy>Bassam</cp:lastModifiedBy>
  <cp:revision>40</cp:revision>
  <dcterms:created xsi:type="dcterms:W3CDTF">2017-12-30T04:36:12Z</dcterms:created>
  <dcterms:modified xsi:type="dcterms:W3CDTF">2018-01-13T13:42:06Z</dcterms:modified>
</cp:coreProperties>
</file>