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13" autoAdjust="0"/>
    <p:restoredTop sz="86364" autoAdjust="0"/>
  </p:normalViewPr>
  <p:slideViewPr>
    <p:cSldViewPr>
      <p:cViewPr varScale="1">
        <p:scale>
          <a:sx n="64" d="100"/>
          <a:sy n="64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A54508B-7FC7-4B3D-8574-73B6A8E67127}" type="datetimeFigureOut">
              <a:rPr lang="ar-EG" smtClean="0"/>
              <a:t>26/04/1439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2286F1-DCC5-4AAE-9876-9CEE28FF0BD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43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286F1-DCC5-4AAE-9876-9CEE28FF0BD7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88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C26-C4E9-43F7-9851-740C9F867A7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030-D772-4AF6-95CF-84526635B00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9514-4B5A-4906-B747-5466F7FABDC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0F-3E2E-4767-8812-3FE0E1461B16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EF24-DA67-435E-BA7E-F982C2820DC3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9D8E-4251-47A0-8FB4-56C2FD2BD6F5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5AA9-19DE-4B8C-A901-BD46A2C50D8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C9A-1D88-45B5-989F-AB06EF331D37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4438-9FBA-43A7-BD91-4B2978C92C5E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D458-F570-449E-BBA1-282AA17D8348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5E7F-67F2-42F0-AF8B-48E02550B7D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5E2140-F3D9-480B-98FA-31C10E404A5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71701" y="2516447"/>
            <a:ext cx="6511131" cy="329259"/>
          </a:xfrm>
        </p:spPr>
        <p:txBody>
          <a:bodyPr/>
          <a:lstStyle/>
          <a:p>
            <a:r>
              <a:rPr lang="en-US" b="1" dirty="0" smtClean="0"/>
              <a:t>Using c#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6877" y="6545770"/>
            <a:ext cx="547260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9140000">
            <a:off x="1936983" y="2986321"/>
            <a:ext cx="5648623" cy="110360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Lecture 5:</a:t>
            </a:r>
          </a:p>
          <a:p>
            <a:r>
              <a:rPr lang="en-US" cap="none" dirty="0"/>
              <a:t>F</a:t>
            </a:r>
            <a:r>
              <a:rPr lang="en-US" cap="none" dirty="0" smtClean="0"/>
              <a:t>ile system</a:t>
            </a:r>
            <a:endParaRPr lang="ar-EG" cap="none" dirty="0"/>
          </a:p>
        </p:txBody>
      </p:sp>
    </p:spTree>
    <p:extLst>
      <p:ext uri="{BB962C8B-B14F-4D97-AF65-F5344CB8AC3E}">
        <p14:creationId xmlns:p14="http://schemas.microsoft.com/office/powerpoint/2010/main" val="2236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Read  </a:t>
            </a:r>
            <a:r>
              <a:rPr lang="en-US" b="1" dirty="0">
                <a:solidFill>
                  <a:schemeClr val="accent2"/>
                </a:solidFill>
              </a:rPr>
              <a:t>an </a:t>
            </a:r>
            <a:r>
              <a:rPr lang="en-US" b="1" dirty="0" smtClean="0">
                <a:solidFill>
                  <a:schemeClr val="accent2"/>
                </a:solidFill>
              </a:rPr>
              <a:t> existing  file  contents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4" y="2471936"/>
            <a:ext cx="7818953" cy="76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Change </a:t>
            </a:r>
            <a:r>
              <a:rPr lang="en-US" b="1" dirty="0" smtClean="0">
                <a:solidFill>
                  <a:schemeClr val="accent2"/>
                </a:solidFill>
              </a:rPr>
              <a:t> file  attributes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89" y="2511177"/>
            <a:ext cx="8315622" cy="1187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Demo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9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Thank you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For being part of this course.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For your fantastic effort.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For your comments, questions, and feedback.</a:t>
            </a:r>
          </a:p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accent3"/>
                </a:solidFill>
              </a:rPr>
              <a:t>S</a:t>
            </a:r>
            <a:r>
              <a:rPr lang="en-US" b="1" i="1" dirty="0" smtClean="0">
                <a:solidFill>
                  <a:schemeClr val="accent3"/>
                </a:solidFill>
              </a:rPr>
              <a:t>ee you in the next level.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Contents: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84" y="6601645"/>
            <a:ext cx="5470114" cy="240222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48883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How files saved in the disk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System.IO namespace.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Creating a new folder.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Delete an existing folder.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List all files and folders inside a folder</a:t>
            </a:r>
            <a:r>
              <a:rPr lang="en-US" b="1" dirty="0" smtClean="0"/>
              <a:t>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Get well-known folders paths.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Create a new file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Read an existing file contents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Change file attributes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3832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How  </a:t>
            </a:r>
            <a:r>
              <a:rPr lang="en-US" b="1" dirty="0">
                <a:solidFill>
                  <a:schemeClr val="accent2"/>
                </a:solidFill>
              </a:rPr>
              <a:t>files </a:t>
            </a:r>
            <a:r>
              <a:rPr lang="en-US" b="1" dirty="0" smtClean="0">
                <a:solidFill>
                  <a:schemeClr val="accent2"/>
                </a:solidFill>
              </a:rPr>
              <a:t> saved  in  the </a:t>
            </a:r>
            <a:r>
              <a:rPr lang="en-US" b="1" dirty="0">
                <a:solidFill>
                  <a:schemeClr val="accent2"/>
                </a:solidFill>
              </a:rPr>
              <a:t>disk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Files can exist in the root drive folder or inside sub folders.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5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System.IO </a:t>
            </a:r>
            <a:r>
              <a:rPr lang="en-US" b="1" dirty="0" smtClean="0">
                <a:solidFill>
                  <a:schemeClr val="accent2"/>
                </a:solidFill>
              </a:rPr>
              <a:t> namespace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A namespace that contains a lot of file classes and </a:t>
            </a:r>
            <a:r>
              <a:rPr lang="en-US" b="1" dirty="0" err="1" smtClean="0"/>
              <a:t>oprations</a:t>
            </a:r>
            <a:r>
              <a:rPr lang="en-US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Creating </a:t>
            </a:r>
            <a:r>
              <a:rPr lang="en-US" b="1" dirty="0" smtClean="0">
                <a:solidFill>
                  <a:schemeClr val="accent2"/>
                </a:solidFill>
              </a:rPr>
              <a:t> a  new  folder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54" y="2395736"/>
            <a:ext cx="6738292" cy="1456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Delete </a:t>
            </a:r>
            <a:r>
              <a:rPr lang="en-US" b="1" dirty="0" smtClean="0">
                <a:solidFill>
                  <a:schemeClr val="accent2"/>
                </a:solidFill>
              </a:rPr>
              <a:t> an  existing  folder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32" y="1988840"/>
            <a:ext cx="6315537" cy="1336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List all files and folders inside a folder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0" y="2204864"/>
            <a:ext cx="7869661" cy="1868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Get </a:t>
            </a:r>
            <a:r>
              <a:rPr lang="en-US" b="1" dirty="0" smtClean="0">
                <a:solidFill>
                  <a:schemeClr val="accent2"/>
                </a:solidFill>
              </a:rPr>
              <a:t> well-known  folders  paths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8" y="2295534"/>
            <a:ext cx="8169584" cy="1397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Writing  To  File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66" y="2348880"/>
            <a:ext cx="7197669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1310</TotalTime>
  <Words>252</Words>
  <Application>Microsoft Office PowerPoint</Application>
  <PresentationFormat>On-screen Show (4:3)</PresentationFormat>
  <Paragraphs>46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Introduction to programming</vt:lpstr>
      <vt:lpstr>Contents:</vt:lpstr>
      <vt:lpstr>How  files  saved  in  the disk</vt:lpstr>
      <vt:lpstr>System.IO  namespace</vt:lpstr>
      <vt:lpstr>Creating  a  new  folder</vt:lpstr>
      <vt:lpstr>Delete  an  existing  folder</vt:lpstr>
      <vt:lpstr>List all files and folders inside a folder</vt:lpstr>
      <vt:lpstr>Get  well-known  folders  paths</vt:lpstr>
      <vt:lpstr>Writing  To  File</vt:lpstr>
      <vt:lpstr>Read  an  existing  file  contents</vt:lpstr>
      <vt:lpstr>Change  file  attributes</vt:lpstr>
      <vt:lpstr>Demo</vt:lpstr>
      <vt:lpstr>Thank you 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Bassam</dc:creator>
  <cp:lastModifiedBy>Bassam</cp:lastModifiedBy>
  <cp:revision>41</cp:revision>
  <dcterms:created xsi:type="dcterms:W3CDTF">2017-12-30T04:36:12Z</dcterms:created>
  <dcterms:modified xsi:type="dcterms:W3CDTF">2018-01-13T14:15:57Z</dcterms:modified>
</cp:coreProperties>
</file>