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66" r:id="rId6"/>
    <p:sldId id="267" r:id="rId7"/>
    <p:sldId id="268" r:id="rId8"/>
    <p:sldId id="259" r:id="rId9"/>
    <p:sldId id="264" r:id="rId10"/>
    <p:sldId id="269" r:id="rId11"/>
    <p:sldId id="270" r:id="rId12"/>
    <p:sldId id="271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672-100D-4632-B7B2-5EB74FD5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222E6-0AEF-48A9-9446-077FD3BF4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226B-7929-49F7-A4E3-924B8355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19DC-166B-4834-81BE-7961CA7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CFF3-5695-410B-B3E0-10D52B1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A40-90C8-4943-9902-B9208FB3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3E523-4EA6-45F2-9CDB-5890617A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F9BF-C7FB-4DE9-91F0-782D7B3E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8DD8-C9BB-420E-A2BA-A8A5C11B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F1-9839-4759-9D8B-E14CBAAC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2365-03E4-419B-9F93-927B26BF3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CE30A-8FBD-40E9-8351-D7821200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2EDF-3B50-4C88-B003-09AE46E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5A14-9E24-48F9-ADF2-513FFDE0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46CD-F0F5-4357-9B61-A71B5CDC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EBA8-0F7E-49E7-A359-977892FE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83CF-B3A3-4F94-BADE-B0F50396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8986-246D-44EE-83DA-867A1B2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FF58-0833-40E0-AA72-2E24DE23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1F08-D432-448A-81F8-E76535D6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FE1F-2269-48AD-9ED0-D5D13D46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A27F-F627-475D-806D-2C4997004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61DE-7AE5-4470-8597-8570F56B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F6F7-355C-491B-BBEE-D32FCF33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1C15-C3D1-46FB-ABC7-08D39D93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9EAA-61EA-4C67-A166-2C2DDA96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362A-7F21-40B8-81C5-55B1B884E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71BEC-C476-4697-BEF4-765379228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9422-C085-466B-ABDB-E81DD24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7A11-746A-4B35-900D-9C9C49BF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E68C-CA12-4195-91E7-0C939EA0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19DF-40F1-4DDE-8B59-0586207E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66CB-5EF6-402A-902B-DE52832B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22B0C-7221-4E9E-8060-6D5C805A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52F2E-050C-4BD8-9B9E-76B6A5539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7B884-8372-4A4F-A5DC-A2E147B6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4D046-555C-4CD6-8CAD-A32798F5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2FA17-F02E-467D-805E-1BACD4E1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6CC0-C21C-490F-9F03-90A9B40D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852-B125-4102-B8FC-42B2484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EF10F-1CED-4434-9FB9-203CFC47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D19EB-5445-4220-AE20-2557A8BF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0094-99A9-4E36-B3D7-9832C4B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86B33-D724-4830-9905-D846D873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F93AD-8D2D-49C2-A07B-4B02FE45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1114-67D7-4E66-884A-2D11CFE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BBCD-5AC0-49B0-AD2A-44675E2A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5DB4-E647-4B0C-AF58-0107A50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BF2F-AD7A-46B6-82EC-13A26A49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8F8E9-EAF2-4678-AC08-717FA774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922F-2854-4B00-B0AA-DB4F9648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472D-DC24-41F4-943C-D7F64F87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68FA-B30B-4F55-892A-A8832418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8051C-FB01-4953-90F9-B34CE516B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C4983-0846-442D-ADEA-AC48A15E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4F92-30E4-4FA1-ADCD-3313382B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1FE74-F422-4573-8290-17504DDD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21390-8E30-42B5-86F2-0F07C39D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20C01-302A-4B5F-9E8A-6D148B13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E152-65D1-4D40-9EB2-8A52F899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B70B-E4DD-4B39-BD40-321D5742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B38D-CC96-4367-B0A8-31717EA9B576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11C0-5959-4BE4-B890-DFA78CA3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8C48-E662-4E9C-8160-44EF46A8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5F27-D8EC-449B-A64C-19038B16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CD1D-953A-4CC0-84A8-1D818609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9DF68-43FC-483F-A3AD-7B54EEFD6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6803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BEAF-C4BB-4D10-B25F-9F9DBDCE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B260F-7A5D-47D7-99A7-CAE63FBF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482"/>
            <a:ext cx="5029200" cy="57105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DF723-037E-4F0F-B6E3-8DBD32309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85" y="1074421"/>
            <a:ext cx="6739215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AC9F-198B-4941-BE0C-202575F1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2BF00-7748-4F0A-9506-F42AE1B7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096000" cy="5799516"/>
          </a:xfrm>
        </p:spPr>
      </p:pic>
    </p:spTree>
    <p:extLst>
      <p:ext uri="{BB962C8B-B14F-4D97-AF65-F5344CB8AC3E}">
        <p14:creationId xmlns:p14="http://schemas.microsoft.com/office/powerpoint/2010/main" val="369924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3606-4375-42F7-B859-29AA2CC5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EEFB6-EB84-41B3-B2B6-723E4C16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8660"/>
            <a:ext cx="4008120" cy="5170293"/>
          </a:xfrm>
        </p:spPr>
      </p:pic>
    </p:spTree>
    <p:extLst>
      <p:ext uri="{BB962C8B-B14F-4D97-AF65-F5344CB8AC3E}">
        <p14:creationId xmlns:p14="http://schemas.microsoft.com/office/powerpoint/2010/main" val="144770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569F-18E8-45C7-A746-2A30860C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F13B1-BE2D-4980-897B-64161246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priority queue is a </a:t>
            </a:r>
            <a:r>
              <a:rPr lang="en-US" b="1" i="0" dirty="0">
                <a:effectLst/>
                <a:latin typeface="euclid_circular_a"/>
              </a:rPr>
              <a:t>special type of queue</a:t>
            </a:r>
            <a:r>
              <a:rPr lang="en-US" b="0" i="0" dirty="0">
                <a:effectLst/>
                <a:latin typeface="euclid_circular_a"/>
              </a:rPr>
              <a:t> in which each element is associated with a </a:t>
            </a:r>
            <a:r>
              <a:rPr lang="en-US" b="1" i="0" dirty="0">
                <a:effectLst/>
                <a:latin typeface="euclid_circular_a"/>
              </a:rPr>
              <a:t>priority value</a:t>
            </a:r>
            <a:r>
              <a:rPr lang="en-US" dirty="0">
                <a:latin typeface="euclid_circular_a"/>
              </a:rPr>
              <a:t> whereby </a:t>
            </a:r>
            <a:r>
              <a:rPr lang="en-US" b="0" i="0" dirty="0">
                <a:effectLst/>
                <a:latin typeface="euclid_circular_a"/>
              </a:rPr>
              <a:t>higher priority elements are served first.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E898F-C789-4C54-91C7-DC4A7A45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7" y="3429000"/>
            <a:ext cx="8778261" cy="3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B3FB-749B-4C37-BDC2-F9B63D0B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957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4414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6110-D91F-4701-BF27-AE435125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7211-CA13-46A3-AE4A-88ECE104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stack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linear data structure that is used to store the collection of objects.</a:t>
            </a:r>
            <a:endParaRPr lang="en-US" dirty="0"/>
          </a:p>
          <a:p>
            <a:r>
              <a:rPr lang="en-US" dirty="0"/>
              <a:t>A stack uses Last In First Out (LIFO) ordering.</a:t>
            </a:r>
          </a:p>
          <a:p>
            <a:r>
              <a:rPr lang="en-US" dirty="0"/>
              <a:t>It uses the following operations: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pop()  </a:t>
            </a:r>
            <a:r>
              <a:rPr lang="en-US" dirty="0"/>
              <a:t>- removes the top item from stack</a:t>
            </a:r>
          </a:p>
          <a:p>
            <a:pPr marL="0" indent="0">
              <a:buNone/>
            </a:pPr>
            <a:r>
              <a:rPr lang="en-US" b="1" dirty="0"/>
              <a:t>push() </a:t>
            </a:r>
            <a:r>
              <a:rPr lang="en-US" dirty="0"/>
              <a:t>– adds an item to the top of the stack</a:t>
            </a:r>
          </a:p>
          <a:p>
            <a:pPr marL="0" indent="0">
              <a:buNone/>
            </a:pPr>
            <a:r>
              <a:rPr lang="en-US" b="1" dirty="0"/>
              <a:t>peek() </a:t>
            </a:r>
            <a:r>
              <a:rPr lang="en-US" dirty="0"/>
              <a:t>– returns to the top of the stack</a:t>
            </a:r>
          </a:p>
          <a:p>
            <a:pPr marL="0" indent="0">
              <a:buNone/>
            </a:pPr>
            <a:r>
              <a:rPr lang="en-US" b="1" dirty="0"/>
              <a:t>isEmpty() </a:t>
            </a:r>
            <a:r>
              <a:rPr lang="en-US" dirty="0"/>
              <a:t>– return True if stack is empty</a:t>
            </a:r>
          </a:p>
          <a:p>
            <a:pPr marL="0" indent="0">
              <a:buNone/>
            </a:pPr>
            <a:r>
              <a:rPr lang="en-US" b="1" dirty="0"/>
              <a:t>isFull() </a:t>
            </a:r>
            <a:r>
              <a:rPr lang="en-US" dirty="0"/>
              <a:t>– returns True if stack is full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BA54C-AF76-43E8-9BFA-6B1B94F9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0" y="3723759"/>
            <a:ext cx="5169166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34E0-C27B-48B4-9966-47B9B911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84698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5D79-9C59-4350-BF50-44FEE7E1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266"/>
            <a:ext cx="10515599" cy="3742267"/>
          </a:xfrm>
        </p:spPr>
      </p:pic>
    </p:spTree>
    <p:extLst>
      <p:ext uri="{BB962C8B-B14F-4D97-AF65-F5344CB8AC3E}">
        <p14:creationId xmlns:p14="http://schemas.microsoft.com/office/powerpoint/2010/main" val="16138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787-AAA5-4616-B078-5554C1AF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and Explanation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BF6E06-A89C-4F4B-BDC2-FF0227A9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1" y="842644"/>
            <a:ext cx="5655588" cy="51278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C4E1EC-C904-43A7-ABF6-06532C0B3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91" y="842644"/>
            <a:ext cx="6276510" cy="44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B714-0FCF-4EBA-890D-C9007650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2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6D75D-7D9E-404D-A3CA-63261C08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76"/>
            <a:ext cx="6096000" cy="5061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4CD00-1705-47E4-AB97-2488DF47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618254"/>
            <a:ext cx="5257800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E83E-7917-491D-B285-7D06BF5B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95697-ABB9-4FCC-9A79-EF18B347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332220" cy="5653389"/>
          </a:xfrm>
        </p:spPr>
      </p:pic>
    </p:spTree>
    <p:extLst>
      <p:ext uri="{BB962C8B-B14F-4D97-AF65-F5344CB8AC3E}">
        <p14:creationId xmlns:p14="http://schemas.microsoft.com/office/powerpoint/2010/main" val="161901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0A8-6918-48E9-8517-01F2272B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AF735-19A0-431F-85DC-CCA9F0319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03848" cy="3970464"/>
          </a:xfrm>
        </p:spPr>
      </p:pic>
    </p:spTree>
    <p:extLst>
      <p:ext uri="{BB962C8B-B14F-4D97-AF65-F5344CB8AC3E}">
        <p14:creationId xmlns:p14="http://schemas.microsoft.com/office/powerpoint/2010/main" val="209489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6CEC-9536-47C9-A5AD-ECC09148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4EF-4B1F-4D0A-AD4E-FB467F37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A queue is also a linear data structure</a:t>
            </a:r>
            <a:endParaRPr lang="en-US" dirty="0"/>
          </a:p>
          <a:p>
            <a:r>
              <a:rPr lang="en-US" dirty="0"/>
              <a:t>A queue is an ordered list that uses First In First Out (FIFO) ordering.</a:t>
            </a:r>
          </a:p>
          <a:p>
            <a:r>
              <a:rPr lang="en-US" dirty="0"/>
              <a:t>It uses the following operations: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add() </a:t>
            </a:r>
            <a:r>
              <a:rPr lang="en-US" dirty="0"/>
              <a:t>– Add an item at the end of the list</a:t>
            </a:r>
          </a:p>
          <a:p>
            <a:pPr marL="0" indent="0">
              <a:buNone/>
            </a:pPr>
            <a:r>
              <a:rPr lang="en-US" b="1" dirty="0"/>
              <a:t>Remove() </a:t>
            </a:r>
            <a:r>
              <a:rPr lang="en-US" dirty="0"/>
              <a:t>– remove the first item in the list</a:t>
            </a:r>
          </a:p>
          <a:p>
            <a:pPr marL="0" indent="0">
              <a:buNone/>
            </a:pPr>
            <a:r>
              <a:rPr lang="en-US" b="1" dirty="0"/>
              <a:t>peek() </a:t>
            </a:r>
            <a:r>
              <a:rPr lang="en-US" dirty="0"/>
              <a:t>– return to the top of the queue</a:t>
            </a:r>
          </a:p>
          <a:p>
            <a:pPr marL="0" indent="0">
              <a:buNone/>
            </a:pPr>
            <a:r>
              <a:rPr lang="en-US" b="1" dirty="0"/>
              <a:t>IsEmpty() </a:t>
            </a:r>
            <a:r>
              <a:rPr lang="en-US" dirty="0"/>
              <a:t>– return True only when the queue is empty</a:t>
            </a:r>
          </a:p>
          <a:p>
            <a:pPr marL="0" indent="0">
              <a:buNone/>
            </a:pPr>
            <a:r>
              <a:rPr lang="en-US" b="1" dirty="0"/>
              <a:t>IsFull() </a:t>
            </a:r>
            <a:r>
              <a:rPr lang="en-US" dirty="0"/>
              <a:t>– return True only when queue is full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DEAFB-6BC3-4C09-95AB-726371AA9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0"/>
            <a:ext cx="4917141" cy="16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8B03-7486-4A57-B0BE-BA2E62EB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and Explanation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8200E6-139E-45C6-8B19-152806744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717"/>
            <a:ext cx="5509260" cy="595024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389D25-54C0-4FEC-BFF6-86265CFD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86" y="862814"/>
            <a:ext cx="637311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227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euclid_circular_a</vt:lpstr>
      <vt:lpstr>inter-bold</vt:lpstr>
      <vt:lpstr>inter-regular</vt:lpstr>
      <vt:lpstr>Work Sans</vt:lpstr>
      <vt:lpstr>Office Theme</vt:lpstr>
      <vt:lpstr>Stacks and Queues</vt:lpstr>
      <vt:lpstr>Implementing a Stack</vt:lpstr>
      <vt:lpstr>Cont…</vt:lpstr>
      <vt:lpstr>Example and Explanation</vt:lpstr>
      <vt:lpstr>Cont…</vt:lpstr>
      <vt:lpstr>Cont…</vt:lpstr>
      <vt:lpstr>Output</vt:lpstr>
      <vt:lpstr>Implementing a Queue</vt:lpstr>
      <vt:lpstr>Example and Explanation</vt:lpstr>
      <vt:lpstr>Cont…</vt:lpstr>
      <vt:lpstr>Cont…</vt:lpstr>
      <vt:lpstr>Output</vt:lpstr>
      <vt:lpstr>Priority Queue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 Queues</dc:title>
  <dc:creator>Mohamed Salat</dc:creator>
  <cp:lastModifiedBy>Mohamed Salat</cp:lastModifiedBy>
  <cp:revision>10</cp:revision>
  <dcterms:created xsi:type="dcterms:W3CDTF">2022-01-18T13:13:02Z</dcterms:created>
  <dcterms:modified xsi:type="dcterms:W3CDTF">2022-01-25T12:22:47Z</dcterms:modified>
</cp:coreProperties>
</file>