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8"/>
  </p:notesMasterIdLst>
  <p:handoutMasterIdLst>
    <p:handoutMasterId r:id="rId29"/>
  </p:handoutMasterIdLst>
  <p:sldIdLst>
    <p:sldId id="1444" r:id="rId6"/>
    <p:sldId id="1367" r:id="rId7"/>
    <p:sldId id="1468" r:id="rId8"/>
    <p:sldId id="1455" r:id="rId9"/>
    <p:sldId id="1467" r:id="rId10"/>
    <p:sldId id="1451" r:id="rId11"/>
    <p:sldId id="1457" r:id="rId12"/>
    <p:sldId id="1456" r:id="rId13"/>
    <p:sldId id="1459" r:id="rId14"/>
    <p:sldId id="1470" r:id="rId15"/>
    <p:sldId id="1460" r:id="rId16"/>
    <p:sldId id="1473" r:id="rId17"/>
    <p:sldId id="1474" r:id="rId18"/>
    <p:sldId id="1475" r:id="rId19"/>
    <p:sldId id="1476" r:id="rId20"/>
    <p:sldId id="1477" r:id="rId21"/>
    <p:sldId id="1462" r:id="rId22"/>
    <p:sldId id="1469" r:id="rId23"/>
    <p:sldId id="1472" r:id="rId24"/>
    <p:sldId id="1463" r:id="rId25"/>
    <p:sldId id="1464" r:id="rId26"/>
    <p:sldId id="1466"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3001" autoAdjust="0"/>
  </p:normalViewPr>
  <p:slideViewPr>
    <p:cSldViewPr>
      <p:cViewPr varScale="1">
        <p:scale>
          <a:sx n="112" d="100"/>
          <a:sy n="112" d="100"/>
        </p:scale>
        <p:origin x="78" y="108"/>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3/28/2016 12:08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3/28/2016 12:08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4126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3/28/2016 12:08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3/28/2016 12:08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0971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sz="2400" b="1" dirty="0">
                <a:solidFill>
                  <a:schemeClr val="tx1"/>
                </a:solidFill>
              </a:rPr>
              <a:t>Using </a:t>
            </a:r>
            <a:r>
              <a:rPr lang="en-US" sz="2400" b="1" dirty="0" err="1">
                <a:solidFill>
                  <a:schemeClr val="tx1"/>
                </a:solidFill>
              </a:rPr>
              <a:t>NuGet</a:t>
            </a:r>
            <a:r>
              <a:rPr lang="en-US" sz="2400" b="1" dirty="0">
                <a:solidFill>
                  <a:schemeClr val="tx1"/>
                </a:solidFill>
              </a:rPr>
              <a:t> is the RECOMMENDED way of adding ANGLE to your project.</a:t>
            </a:r>
            <a:r>
              <a:rPr lang="en-US" sz="2400" dirty="0"/>
              <a:t>se </a:t>
            </a:r>
            <a:r>
              <a:rPr lang="en-US" dirty="0"/>
              <a:t>C++ app types:</a:t>
            </a: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session</a:t>
            </a:r>
          </a:p>
        </p:txBody>
      </p:sp>
      <p:sp>
        <p:nvSpPr>
          <p:cNvPr id="6" name="Text Placeholder 5"/>
          <p:cNvSpPr>
            <a:spLocks noGrp="1"/>
          </p:cNvSpPr>
          <p:nvPr>
            <p:ph type="body" sz="quarter" idx="10"/>
          </p:nvPr>
        </p:nvSpPr>
        <p:spPr>
          <a:xfrm>
            <a:off x="277003" y="1897062"/>
            <a:ext cx="11887200" cy="1754326"/>
          </a:xfrm>
        </p:spPr>
        <p:txBody>
          <a:bodyPr anchor="ctr" anchorCtr="0"/>
          <a:lstStyle/>
          <a:p>
            <a:r>
              <a:rPr lang="en-US" dirty="0"/>
              <a:t>The Future of Game Development on Windows</a:t>
            </a:r>
          </a:p>
          <a:p>
            <a:pPr lvl="1"/>
            <a:r>
              <a:rPr lang="en-US" b="1" dirty="0"/>
              <a:t>Date:</a:t>
            </a:r>
            <a:r>
              <a:rPr lang="en-US" dirty="0"/>
              <a:t> 	Wednesday, March 30</a:t>
            </a:r>
          </a:p>
          <a:p>
            <a:pPr lvl="1"/>
            <a:r>
              <a:rPr lang="en-US" b="1" dirty="0"/>
              <a:t>Time:</a:t>
            </a:r>
            <a:r>
              <a:rPr lang="en-US" dirty="0"/>
              <a:t> 	5:00pm – 6:00pm</a:t>
            </a:r>
          </a:p>
          <a:p>
            <a:pPr lvl="1"/>
            <a:r>
              <a:rPr lang="en-US" b="1" dirty="0"/>
              <a:t>Room: 	</a:t>
            </a:r>
            <a:r>
              <a:rPr lang="en-US" dirty="0"/>
              <a:t>Marriott 6</a:t>
            </a:r>
          </a:p>
        </p:txBody>
      </p:sp>
    </p:spTree>
    <p:extLst>
      <p:ext uri="{BB962C8B-B14F-4D97-AF65-F5344CB8AC3E}">
        <p14:creationId xmlns:p14="http://schemas.microsoft.com/office/powerpoint/2010/main" val="34569152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3385542"/>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205</TotalTime>
  <Words>1917</Words>
  <Application>Microsoft Office PowerPoint</Application>
  <PresentationFormat>Custom</PresentationFormat>
  <Paragraphs>238</Paragraphs>
  <Slides>22</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Segoe</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ANGLE Lab Exercises</vt:lpstr>
      <vt:lpstr>ANGLE Lab Exercises</vt:lpstr>
      <vt:lpstr>ANGLE Lab Exercises</vt:lpstr>
      <vt:lpstr>ANGLE Lab Exercises</vt:lpstr>
      <vt:lpstr>ANGLE Lab Exercises (Optional)</vt:lpstr>
      <vt:lpstr>For more information:</vt:lpstr>
      <vt:lpstr>Related session</vt:lpstr>
      <vt:lpstr>Build Game Labs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22</cp:revision>
  <dcterms:created xsi:type="dcterms:W3CDTF">2016-03-11T19:39:57Z</dcterms:created>
  <dcterms:modified xsi:type="dcterms:W3CDTF">2016-03-28T19:26:29Z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