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0"/>
  </p:notesMasterIdLst>
  <p:handoutMasterIdLst>
    <p:handoutMasterId r:id="rId61"/>
  </p:handoutMasterIdLst>
  <p:sldIdLst>
    <p:sldId id="1368" r:id="rId6"/>
    <p:sldId id="1383" r:id="rId7"/>
    <p:sldId id="1384" r:id="rId8"/>
    <p:sldId id="1385" r:id="rId9"/>
    <p:sldId id="1386" r:id="rId10"/>
    <p:sldId id="1418" r:id="rId11"/>
    <p:sldId id="1388" r:id="rId12"/>
    <p:sldId id="1444" r:id="rId13"/>
    <p:sldId id="1367" r:id="rId14"/>
    <p:sldId id="1409" r:id="rId15"/>
    <p:sldId id="1410" r:id="rId16"/>
    <p:sldId id="1411" r:id="rId17"/>
    <p:sldId id="1412" r:id="rId18"/>
    <p:sldId id="1413" r:id="rId19"/>
    <p:sldId id="1445" r:id="rId20"/>
    <p:sldId id="1446" r:id="rId21"/>
    <p:sldId id="1447" r:id="rId22"/>
    <p:sldId id="1448" r:id="rId23"/>
    <p:sldId id="1449" r:id="rId24"/>
    <p:sldId id="1377" r:id="rId25"/>
    <p:sldId id="1364" r:id="rId26"/>
    <p:sldId id="1323" r:id="rId27"/>
    <p:sldId id="1378" r:id="rId28"/>
    <p:sldId id="1365" r:id="rId29"/>
    <p:sldId id="1370" r:id="rId30"/>
    <p:sldId id="1438" r:id="rId31"/>
    <p:sldId id="1324" r:id="rId32"/>
    <p:sldId id="1325" r:id="rId33"/>
    <p:sldId id="1414" r:id="rId34"/>
    <p:sldId id="1416" r:id="rId35"/>
    <p:sldId id="1417" r:id="rId36"/>
    <p:sldId id="1326" r:id="rId37"/>
    <p:sldId id="1419" r:id="rId38"/>
    <p:sldId id="1420" r:id="rId39"/>
    <p:sldId id="1421" r:id="rId40"/>
    <p:sldId id="1435" r:id="rId41"/>
    <p:sldId id="1436" r:id="rId42"/>
    <p:sldId id="1423" r:id="rId43"/>
    <p:sldId id="1424" r:id="rId44"/>
    <p:sldId id="1425" r:id="rId45"/>
    <p:sldId id="1426" r:id="rId46"/>
    <p:sldId id="1427" r:id="rId47"/>
    <p:sldId id="1428" r:id="rId48"/>
    <p:sldId id="1429" r:id="rId49"/>
    <p:sldId id="1430" r:id="rId50"/>
    <p:sldId id="1437" r:id="rId51"/>
    <p:sldId id="1431" r:id="rId52"/>
    <p:sldId id="1432" r:id="rId53"/>
    <p:sldId id="1433" r:id="rId54"/>
    <p:sldId id="1434" r:id="rId55"/>
    <p:sldId id="1439" r:id="rId56"/>
    <p:sldId id="1441" r:id="rId57"/>
    <p:sldId id="1442" r:id="rId58"/>
    <p:sldId id="1443"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 DELETE SECTION" id="{4800C02C-F9A5-49D6-A098-754168CF5DCF}">
          <p14:sldIdLst>
            <p14:sldId id="1368"/>
            <p14:sldId id="1383"/>
            <p14:sldId id="1384"/>
            <p14:sldId id="1385"/>
            <p14:sldId id="1386"/>
            <p14:sldId id="1418"/>
            <p14:sldId id="1388"/>
          </p14:sldIdLst>
        </p14:section>
        <p14:section name="Light Build 2016 Template" id="{D3E95C9D-3DD4-45B7-BFD9-4AE9F68B7B97}">
          <p14:sldIdLst>
            <p14:sldId id="1444"/>
            <p14:sldId id="1367"/>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 id="1326"/>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3001" autoAdjust="0"/>
  </p:normalViewPr>
  <p:slideViewPr>
    <p:cSldViewPr>
      <p:cViewPr varScale="1">
        <p:scale>
          <a:sx n="76" d="100"/>
          <a:sy n="76" d="100"/>
        </p:scale>
        <p:origin x="660" y="78"/>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8293381696155997E-2"/>
          <c:y val="0"/>
          <c:w val="0.58501467396844697"/>
          <c:h val="0.88213438509245801"/>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c:ext xmlns:c16="http://schemas.microsoft.com/office/drawing/2014/chart" uri="{C3380CC4-5D6E-409C-BE32-E72D297353CC}">
                <c16:uniqueId val="{00000001-38BA-43F7-AC38-5C53F6DAA493}"/>
              </c:ext>
            </c:extLst>
          </c:dPt>
          <c:dPt>
            <c:idx val="1"/>
            <c:bubble3D val="0"/>
            <c:spPr>
              <a:solidFill>
                <a:schemeClr val="accent1"/>
              </a:solidFill>
              <a:ln>
                <a:noFill/>
              </a:ln>
              <a:effectLst/>
            </c:spPr>
            <c:extLst>
              <c:ext xmlns:c16="http://schemas.microsoft.com/office/drawing/2014/chart" uri="{C3380CC4-5D6E-409C-BE32-E72D297353CC}">
                <c16:uniqueId val="{00000003-38BA-43F7-AC38-5C53F6DAA493}"/>
              </c:ext>
            </c:extLst>
          </c:dPt>
          <c:dPt>
            <c:idx val="2"/>
            <c:bubble3D val="0"/>
            <c:spPr>
              <a:solidFill>
                <a:schemeClr val="accent4"/>
              </a:solidFill>
              <a:ln>
                <a:noFill/>
              </a:ln>
              <a:effectLst/>
            </c:spPr>
            <c:extLst>
              <c:ext xmlns:c16="http://schemas.microsoft.com/office/drawing/2014/chart" uri="{C3380CC4-5D6E-409C-BE32-E72D297353CC}">
                <c16:uniqueId val="{00000005-38BA-43F7-AC38-5C53F6DAA493}"/>
              </c:ext>
            </c:extLst>
          </c:dPt>
          <c:dPt>
            <c:idx val="3"/>
            <c:bubble3D val="0"/>
            <c:spPr>
              <a:solidFill>
                <a:schemeClr val="accent2"/>
              </a:solidFill>
              <a:ln>
                <a:noFill/>
              </a:ln>
              <a:effectLst/>
            </c:spPr>
            <c:extLst>
              <c:ext xmlns:c16="http://schemas.microsoft.com/office/drawing/2014/chart" uri="{C3380CC4-5D6E-409C-BE32-E72D297353CC}">
                <c16:uniqueId val="{00000007-38BA-43F7-AC38-5C53F6DAA493}"/>
              </c:ext>
            </c:extLst>
          </c:dPt>
          <c:dLbls>
            <c:dLbl>
              <c:idx val="0"/>
              <c:layout>
                <c:manualLayout>
                  <c:x val="0.13734567901234568"/>
                  <c:y val="4.6309691870989947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8BA-43F7-AC38-5C53F6DAA493}"/>
                </c:ext>
              </c:extLst>
            </c:dLbl>
            <c:dLbl>
              <c:idx val="1"/>
              <c:layout>
                <c:manualLayout>
                  <c:x val="-0.10030864197530864"/>
                  <c:y val="0.1319826218323213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8BA-43F7-AC38-5C53F6DAA493}"/>
                </c:ext>
              </c:extLst>
            </c:dLbl>
            <c:dLbl>
              <c:idx val="2"/>
              <c:layout>
                <c:manualLayout>
                  <c:x val="-0.10185185185185186"/>
                  <c:y val="6.9464537806484504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8BA-43F7-AC38-5C53F6DAA493}"/>
                </c:ext>
              </c:extLst>
            </c:dLbl>
            <c:dLbl>
              <c:idx val="3"/>
              <c:layout>
                <c:manualLayout>
                  <c:x val="-0.12808641975308643"/>
                  <c:y val="-9.49348683355294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8BA-43F7-AC38-5C53F6DAA493}"/>
                </c:ext>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c:ext xmlns:c16="http://schemas.microsoft.com/office/drawing/2014/chart" uri="{C3380CC4-5D6E-409C-BE32-E72D297353CC}">
              <c16:uniqueId val="{00000008-38BA-43F7-AC38-5C53F6DAA493}"/>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097"/>
          <c:y val="0.73783869665438195"/>
          <c:w val="0.177293694541374"/>
          <c:h val="0.17182307879616701"/>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7.7091960727131328E-2"/>
          <c:y val="0.16235216934941099"/>
          <c:w val="0.74600770389812388"/>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c:ext xmlns:c16="http://schemas.microsoft.com/office/drawing/2014/chart" uri="{C3380CC4-5D6E-409C-BE32-E72D297353CC}">
              <c16:uniqueId val="{00000000-F4CF-455E-B7E5-6DF6503950F3}"/>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2.2999999999999998</c:v>
                </c:pt>
                <c:pt idx="1">
                  <c:v>4.4000000000000004</c:v>
                </c:pt>
                <c:pt idx="2">
                  <c:v>1.8</c:v>
                </c:pt>
                <c:pt idx="3">
                  <c:v>2.8</c:v>
                </c:pt>
              </c:numCache>
            </c:numRef>
          </c:val>
          <c:extLst>
            <c:ext xmlns:c16="http://schemas.microsoft.com/office/drawing/2014/chart" uri="{C3380CC4-5D6E-409C-BE32-E72D297353CC}">
              <c16:uniqueId val="{00000001-F4CF-455E-B7E5-6DF6503950F3}"/>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4CF-455E-B7E5-6DF6503950F3}"/>
            </c:ext>
          </c:extLst>
        </c:ser>
        <c:dLbls>
          <c:showLegendKey val="0"/>
          <c:showVal val="0"/>
          <c:showCatName val="0"/>
          <c:showSerName val="0"/>
          <c:showPercent val="0"/>
          <c:showBubbleSize val="0"/>
        </c:dLbls>
        <c:gapWidth val="120"/>
        <c:axId val="-1196881104"/>
        <c:axId val="-1196888176"/>
      </c:barChart>
      <c:catAx>
        <c:axId val="-1196881104"/>
        <c:scaling>
          <c:orientation val="minMax"/>
        </c:scaling>
        <c:delete val="0"/>
        <c:axPos val="b"/>
        <c:numFmt formatCode="General" sourceLinked="0"/>
        <c:majorTickMark val="out"/>
        <c:minorTickMark val="none"/>
        <c:tickLblPos val="nextTo"/>
        <c:crossAx val="-1196888176"/>
        <c:crosses val="autoZero"/>
        <c:auto val="1"/>
        <c:lblAlgn val="ctr"/>
        <c:lblOffset val="100"/>
        <c:noMultiLvlLbl val="0"/>
      </c:catAx>
      <c:valAx>
        <c:axId val="-1196888176"/>
        <c:scaling>
          <c:orientation val="minMax"/>
          <c:max val="5"/>
        </c:scaling>
        <c:delete val="0"/>
        <c:axPos val="l"/>
        <c:majorGridlines/>
        <c:numFmt formatCode="General" sourceLinked="1"/>
        <c:majorTickMark val="out"/>
        <c:minorTickMark val="none"/>
        <c:tickLblPos val="nextTo"/>
        <c:crossAx val="-1196881104"/>
        <c:crosses val="autoZero"/>
        <c:crossBetween val="between"/>
        <c:minorUnit val="1"/>
      </c:valAx>
    </c:plotArea>
    <c:legend>
      <c:legendPos val="r"/>
      <c:layout>
        <c:manualLayout>
          <c:xMode val="edge"/>
          <c:yMode val="edge"/>
          <c:x val="0.84138135510838907"/>
          <c:y val="0.63329153305528074"/>
          <c:w val="0.15227848255079227"/>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8293381696155997E-2"/>
          <c:y val="0"/>
          <c:w val="0.58501467396844697"/>
          <c:h val="0.88213438509245801"/>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c:ext xmlns:c16="http://schemas.microsoft.com/office/drawing/2014/chart" uri="{C3380CC4-5D6E-409C-BE32-E72D297353CC}">
                <c16:uniqueId val="{00000001-CDFF-464E-BD05-715E0874A84E}"/>
              </c:ext>
            </c:extLst>
          </c:dPt>
          <c:dPt>
            <c:idx val="1"/>
            <c:bubble3D val="0"/>
            <c:spPr>
              <a:solidFill>
                <a:schemeClr val="accent1"/>
              </a:solidFill>
              <a:ln>
                <a:noFill/>
              </a:ln>
              <a:effectLst/>
            </c:spPr>
            <c:extLst>
              <c:ext xmlns:c16="http://schemas.microsoft.com/office/drawing/2014/chart" uri="{C3380CC4-5D6E-409C-BE32-E72D297353CC}">
                <c16:uniqueId val="{00000003-CDFF-464E-BD05-715E0874A84E}"/>
              </c:ext>
            </c:extLst>
          </c:dPt>
          <c:dPt>
            <c:idx val="2"/>
            <c:bubble3D val="0"/>
            <c:spPr>
              <a:solidFill>
                <a:schemeClr val="accent4"/>
              </a:solidFill>
              <a:ln>
                <a:noFill/>
              </a:ln>
              <a:effectLst/>
            </c:spPr>
            <c:extLst>
              <c:ext xmlns:c16="http://schemas.microsoft.com/office/drawing/2014/chart" uri="{C3380CC4-5D6E-409C-BE32-E72D297353CC}">
                <c16:uniqueId val="{00000005-CDFF-464E-BD05-715E0874A84E}"/>
              </c:ext>
            </c:extLst>
          </c:dPt>
          <c:dPt>
            <c:idx val="3"/>
            <c:bubble3D val="0"/>
            <c:spPr>
              <a:solidFill>
                <a:schemeClr val="accent2"/>
              </a:solidFill>
              <a:ln>
                <a:noFill/>
              </a:ln>
              <a:effectLst/>
            </c:spPr>
            <c:extLst>
              <c:ext xmlns:c16="http://schemas.microsoft.com/office/drawing/2014/chart" uri="{C3380CC4-5D6E-409C-BE32-E72D297353CC}">
                <c16:uniqueId val="{00000007-CDFF-464E-BD05-715E0874A84E}"/>
              </c:ext>
            </c:extLst>
          </c:dPt>
          <c:dLbls>
            <c:dLbl>
              <c:idx val="0"/>
              <c:layout>
                <c:manualLayout>
                  <c:x val="0.13734567901234568"/>
                  <c:y val="4.6309691870989947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DFF-464E-BD05-715E0874A84E}"/>
                </c:ext>
              </c:extLst>
            </c:dLbl>
            <c:dLbl>
              <c:idx val="1"/>
              <c:layout>
                <c:manualLayout>
                  <c:x val="-0.10030864197530864"/>
                  <c:y val="0.1319826218323213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DFF-464E-BD05-715E0874A84E}"/>
                </c:ext>
              </c:extLst>
            </c:dLbl>
            <c:dLbl>
              <c:idx val="2"/>
              <c:layout>
                <c:manualLayout>
                  <c:x val="-0.10185185185185186"/>
                  <c:y val="6.9464537806484504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CDFF-464E-BD05-715E0874A84E}"/>
                </c:ext>
              </c:extLst>
            </c:dLbl>
            <c:dLbl>
              <c:idx val="3"/>
              <c:layout>
                <c:manualLayout>
                  <c:x val="-0.12808641975308643"/>
                  <c:y val="-9.49348683355294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DFF-464E-BD05-715E0874A84E}"/>
                </c:ext>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c:ext xmlns:c16="http://schemas.microsoft.com/office/drawing/2014/chart" uri="{C3380CC4-5D6E-409C-BE32-E72D297353CC}">
              <c16:uniqueId val="{00000008-CDFF-464E-BD05-715E0874A84E}"/>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097"/>
          <c:y val="0.73783869665438195"/>
          <c:w val="0.177293694541374"/>
          <c:h val="0.17182307879616701"/>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7.7091960727131328E-2"/>
          <c:y val="0.16235216934941099"/>
          <c:w val="0.74600770389812388"/>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c:ext xmlns:c16="http://schemas.microsoft.com/office/drawing/2014/chart" uri="{C3380CC4-5D6E-409C-BE32-E72D297353CC}">
              <c16:uniqueId val="{00000000-D9FA-48EB-9A8F-B4897A0E0660}"/>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2.2999999999999998</c:v>
                </c:pt>
                <c:pt idx="1">
                  <c:v>4.4000000000000004</c:v>
                </c:pt>
                <c:pt idx="2">
                  <c:v>1.8</c:v>
                </c:pt>
                <c:pt idx="3">
                  <c:v>2.8</c:v>
                </c:pt>
              </c:numCache>
            </c:numRef>
          </c:val>
          <c:extLst>
            <c:ext xmlns:c16="http://schemas.microsoft.com/office/drawing/2014/chart" uri="{C3380CC4-5D6E-409C-BE32-E72D297353CC}">
              <c16:uniqueId val="{00000001-D9FA-48EB-9A8F-B4897A0E0660}"/>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9FA-48EB-9A8F-B4897A0E0660}"/>
            </c:ext>
          </c:extLst>
        </c:ser>
        <c:dLbls>
          <c:showLegendKey val="0"/>
          <c:showVal val="0"/>
          <c:showCatName val="0"/>
          <c:showSerName val="0"/>
          <c:showPercent val="0"/>
          <c:showBubbleSize val="0"/>
        </c:dLbls>
        <c:gapWidth val="120"/>
        <c:axId val="-1196888720"/>
        <c:axId val="-1196885456"/>
      </c:barChart>
      <c:catAx>
        <c:axId val="-1196888720"/>
        <c:scaling>
          <c:orientation val="minMax"/>
        </c:scaling>
        <c:delete val="0"/>
        <c:axPos val="b"/>
        <c:numFmt formatCode="General" sourceLinked="0"/>
        <c:majorTickMark val="out"/>
        <c:minorTickMark val="none"/>
        <c:tickLblPos val="nextTo"/>
        <c:crossAx val="-1196885456"/>
        <c:crosses val="autoZero"/>
        <c:auto val="1"/>
        <c:lblAlgn val="ctr"/>
        <c:lblOffset val="100"/>
        <c:noMultiLvlLbl val="0"/>
      </c:catAx>
      <c:valAx>
        <c:axId val="-1196885456"/>
        <c:scaling>
          <c:orientation val="minMax"/>
          <c:max val="5"/>
        </c:scaling>
        <c:delete val="0"/>
        <c:axPos val="l"/>
        <c:majorGridlines/>
        <c:numFmt formatCode="General" sourceLinked="1"/>
        <c:majorTickMark val="out"/>
        <c:minorTickMark val="none"/>
        <c:tickLblPos val="nextTo"/>
        <c:crossAx val="-1196888720"/>
        <c:crosses val="autoZero"/>
        <c:crossBetween val="between"/>
        <c:minorUnit val="1"/>
      </c:valAx>
    </c:plotArea>
    <c:legend>
      <c:legendPos val="r"/>
      <c:layout>
        <c:manualLayout>
          <c:xMode val="edge"/>
          <c:yMode val="edge"/>
          <c:x val="0.84138135510838907"/>
          <c:y val="0.63329153305528074"/>
          <c:w val="0.15227848255079227"/>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Build 2016</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3/11/2016 11:39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Build 2016</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3/11/2016 11:39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19877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3/11/2016 11:39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2016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3/11/2016 11:39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3/11/2016 11:39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developer type photo.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3/11/2016 11:39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text</a:t>
            </a:r>
            <a:r>
              <a:rPr lang="en-US" baseline="0" dirty="0" smtClean="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3/11/2016 11:39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3/11/2016 11:39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second bullet</a:t>
            </a:r>
            <a:r>
              <a:rPr lang="en-US" baseline="0" dirty="0" smtClean="0"/>
              <a:t> with new colors.</a:t>
            </a:r>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2016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506DB28-0DA0-433B-B77D-29889C7EF035}" type="datetime1">
              <a:rPr lang="en-US" smtClean="0"/>
              <a:t>3/11/2016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83697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Dark gray background.</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3/11/2016 11:39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3/11/2016 11:39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3/11/2016 11:39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developer type photo.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9459"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t>Tech Ed North America 2010</a:t>
            </a:r>
          </a:p>
        </p:txBody>
      </p:sp>
      <p:sp>
        <p:nvSpPr>
          <p:cNvPr id="19460"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8CB9DE7C-6FD8-457D-A5F4-084C5926EE8B}" type="datetime8">
              <a:rPr lang="en-US" smtClean="0"/>
              <a:pPr defTabSz="912813" fontAlgn="base">
                <a:spcBef>
                  <a:spcPct val="0"/>
                </a:spcBef>
                <a:spcAft>
                  <a:spcPct val="0"/>
                </a:spcAft>
              </a:pPr>
              <a:t>3/11/2016 11:39 AM</a:t>
            </a:fld>
            <a:endParaRPr lang="en-US"/>
          </a:p>
        </p:txBody>
      </p:sp>
      <p:sp>
        <p:nvSpPr>
          <p:cNvPr id="1946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z="800" dirty="0" smtClean="0">
                <a:solidFill>
                  <a:schemeClr val="bg2"/>
                </a:solidFill>
              </a:rPr>
              <a:t>MICROSOFT CONFIDENTIAL</a:t>
            </a:r>
          </a:p>
          <a:p>
            <a:pPr defTabSz="912813" fontAlgn="base">
              <a:spcBef>
                <a:spcPct val="0"/>
              </a:spcBef>
              <a:spcAft>
                <a:spcPct val="0"/>
              </a:spcAft>
            </a:pPr>
            <a:r>
              <a:rPr lang="en-US" dirty="0" smtClean="0">
                <a:solidFill>
                  <a:schemeClr val="bg2"/>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solidFill>
                  <a:schemeClr val="bg2"/>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chemeClr val="bg2"/>
                </a:solidFill>
              </a:rPr>
            </a:br>
            <a:r>
              <a:rPr lang="en-US" dirty="0" smtClean="0">
                <a:solidFill>
                  <a:schemeClr val="bg2"/>
                </a:solidFill>
              </a:rPr>
              <a:t>MICROSOFT MAKES NO WARRANTIES, EXPRESS, IMPLIED OR STATUTORY, AS TO THE INFORMATION IN THIS PRESENTATION.</a:t>
            </a:r>
            <a:endParaRPr lang="en-US" dirty="0">
              <a:solidFill>
                <a:schemeClr val="bg2"/>
              </a:solidFill>
            </a:endParaRPr>
          </a:p>
        </p:txBody>
      </p:sp>
      <p:sp>
        <p:nvSpPr>
          <p:cNvPr id="19462"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BC88268-B158-4D99-A794-C75B3A4B69F3}" type="slidenum">
              <a:rPr lang="en-US" smtClean="0"/>
              <a:pPr defTabSz="912813" fontAlgn="base">
                <a:spcBef>
                  <a:spcPct val="0"/>
                </a:spcBef>
                <a:spcAft>
                  <a:spcPct val="0"/>
                </a:spcAft>
              </a:pPr>
              <a:t>3</a:t>
            </a:fld>
            <a:endParaRPr lang="en-US"/>
          </a:p>
        </p:txBody>
      </p:sp>
      <p:sp>
        <p:nvSpPr>
          <p:cNvPr id="12" name="Footer Placeholder 5"/>
          <p:cNvSpPr txBox="1">
            <a:spLocks/>
          </p:cNvSpPr>
          <p:nvPr/>
        </p:nvSpPr>
        <p:spPr>
          <a:xfrm>
            <a:off x="0" y="8686800"/>
            <a:ext cx="6172200" cy="457200"/>
          </a:xfrm>
          <a:prstGeom prst="rect">
            <a:avLst/>
          </a:prstGeom>
        </p:spPr>
        <p:txBody>
          <a:bodyPr vert="horz" lIns="91440" tIns="45720" rIns="91440" bIns="45720" rtlCol="0" anchor="b"/>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br>
            <a: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chemeClr val="tx1"/>
              </a:solidFill>
              <a:effectLst/>
              <a:uLnTx/>
              <a:uFillTx/>
              <a:latin typeface="Segoe" pitchFamily="34" charset="0"/>
              <a:ea typeface="+mn-ea"/>
              <a:cs typeface="+mn-cs"/>
            </a:endParaRPr>
          </a:p>
        </p:txBody>
      </p:sp>
    </p:spTree>
    <p:extLst>
      <p:ext uri="{BB962C8B-B14F-4D97-AF65-F5344CB8AC3E}">
        <p14:creationId xmlns:p14="http://schemas.microsoft.com/office/powerpoint/2010/main" val="3609680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text</a:t>
            </a:r>
            <a:r>
              <a:rPr lang="en-US" baseline="0" dirty="0" smtClean="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3/11/2016 11:39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3/11/2016 11:39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Dark gray background.</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3/11/2016 11:39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
        <p:nvSpPr>
          <p:cNvPr id="6" name="Slide Image Placeholder 5"/>
          <p:cNvSpPr>
            <a:spLocks noGrp="1" noRot="1" noChangeAspect="1"/>
          </p:cNvSpPr>
          <p:nvPr>
            <p:ph type="sldImg"/>
          </p:nvPr>
        </p:nvSpPr>
        <p:spPr>
          <a:xfrm>
            <a:off x="381000" y="685800"/>
            <a:ext cx="6096000" cy="3429000"/>
          </a:xfrm>
        </p:spPr>
      </p:sp>
      <p:sp>
        <p:nvSpPr>
          <p:cNvPr id="7" name="Notes Placeholder 6"/>
          <p:cNvSpPr>
            <a:spLocks noGrp="1"/>
          </p:cNvSpPr>
          <p:nvPr>
            <p:ph type="body" idx="1"/>
          </p:nvPr>
        </p:nvSpPr>
        <p:spPr/>
        <p:txBody>
          <a:bodyPr>
            <a:normAutofit/>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Red on black is hard to read.</a:t>
            </a:r>
          </a:p>
        </p:txBody>
      </p:sp>
      <p:sp>
        <p:nvSpPr>
          <p:cNvPr id="8"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9" name="Date Placeholder 4"/>
          <p:cNvSpPr>
            <a:spLocks noGrp="1"/>
          </p:cNvSpPr>
          <p:nvPr>
            <p:ph type="dt" idx="1"/>
          </p:nvPr>
        </p:nvSpPr>
        <p:spPr>
          <a:xfrm>
            <a:off x="3884613" y="0"/>
            <a:ext cx="2971800" cy="457200"/>
          </a:xfrm>
        </p:spPr>
        <p:txBody>
          <a:bodyPr/>
          <a:lstStyle/>
          <a:p>
            <a:fld id="{81331B57-0BE5-4F82-AA58-76F53EFF3ADA}" type="datetime8">
              <a:rPr lang="en-US" smtClean="0"/>
              <a:pPr/>
              <a:t>3/11/2016 11:39 AM</a:t>
            </a:fld>
            <a:endParaRPr lang="en-US" dirty="0"/>
          </a:p>
        </p:txBody>
      </p:sp>
      <p:sp>
        <p:nvSpPr>
          <p:cNvPr id="10"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extLst>
      <p:ext uri="{BB962C8B-B14F-4D97-AF65-F5344CB8AC3E}">
        <p14:creationId xmlns:p14="http://schemas.microsoft.com/office/powerpoint/2010/main" val="308785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17560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Slide Image Placeholder 5"/>
          <p:cNvSpPr>
            <a:spLocks noGrp="1" noRot="1" noChangeAspect="1"/>
          </p:cNvSpPr>
          <p:nvPr>
            <p:ph type="sldImg"/>
          </p:nvPr>
        </p:nvSpPr>
        <p:spPr>
          <a:xfrm>
            <a:off x="381000" y="685800"/>
            <a:ext cx="6096000" cy="3429000"/>
          </a:xfrm>
        </p:spPr>
      </p:sp>
      <p:sp>
        <p:nvSpPr>
          <p:cNvPr id="7" name="Notes Placeholder 6"/>
          <p:cNvSpPr>
            <a:spLocks noGrp="1"/>
          </p:cNvSpPr>
          <p:nvPr>
            <p:ph type="body" idx="1"/>
          </p:nvPr>
        </p:nvSpPr>
        <p:spPr/>
        <p:txBody>
          <a:bodyPr>
            <a:normAutofit/>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Red on black is hard to read.</a:t>
            </a:r>
          </a:p>
        </p:txBody>
      </p:sp>
      <p:sp>
        <p:nvSpPr>
          <p:cNvPr id="8"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9" name="Date Placeholder 4"/>
          <p:cNvSpPr>
            <a:spLocks noGrp="1"/>
          </p:cNvSpPr>
          <p:nvPr>
            <p:ph type="dt" idx="1"/>
          </p:nvPr>
        </p:nvSpPr>
        <p:spPr>
          <a:xfrm>
            <a:off x="3884613" y="0"/>
            <a:ext cx="2971800" cy="457200"/>
          </a:xfrm>
        </p:spPr>
        <p:txBody>
          <a:bodyPr/>
          <a:lstStyle/>
          <a:p>
            <a:fld id="{81331B57-0BE5-4F82-AA58-76F53EFF3ADA}" type="datetime8">
              <a:rPr lang="en-US" smtClean="0"/>
              <a:pPr/>
              <a:t>3/11/2016 11:39 AM</a:t>
            </a:fld>
            <a:endParaRPr lang="en-US" dirty="0"/>
          </a:p>
        </p:txBody>
      </p:sp>
      <p:sp>
        <p:nvSpPr>
          <p:cNvPr id="10"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extLst>
      <p:ext uri="{BB962C8B-B14F-4D97-AF65-F5344CB8AC3E}">
        <p14:creationId xmlns:p14="http://schemas.microsoft.com/office/powerpoint/2010/main" val="367549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3/11/2016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61418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977451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67622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254255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17480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529360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6639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0 G:120 B:215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smtClean="0">
                    <a:gradFill>
                      <a:gsLst>
                        <a:gs pos="7965">
                          <a:srgbClr val="000000"/>
                        </a:gs>
                        <a:gs pos="28319">
                          <a:srgbClr val="000000"/>
                        </a:gs>
                      </a:gsLst>
                      <a:lin ang="5400000" scaled="0"/>
                    </a:gradFill>
                    <a:ea typeface="Segoe UI" pitchFamily="34" charset="0"/>
                    <a:cs typeface="Segoe UI" pitchFamily="34" charset="0"/>
                  </a:rPr>
                  <a:t>R:</a:t>
                </a:r>
                <a:r>
                  <a:rPr lang="en-US" sz="500" baseline="0" dirty="0" smtClean="0">
                    <a:gradFill>
                      <a:gsLst>
                        <a:gs pos="7965">
                          <a:srgbClr val="000000"/>
                        </a:gs>
                        <a:gs pos="28319">
                          <a:srgbClr val="000000"/>
                        </a:gs>
                      </a:gsLst>
                      <a:lin ang="5400000" scaled="0"/>
                    </a:gradFill>
                    <a:ea typeface="Segoe UI" pitchFamily="34" charset="0"/>
                    <a:cs typeface="Segoe UI" pitchFamily="34" charset="0"/>
                  </a:rPr>
                  <a:t>0 G:188 B:242</a:t>
                </a:r>
                <a:endParaRPr lang="en-US" sz="500" dirty="0" smtClean="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smtClean="0">
                    <a:gradFill>
                      <a:gsLst>
                        <a:gs pos="92035">
                          <a:srgbClr val="505050"/>
                        </a:gs>
                        <a:gs pos="27000">
                          <a:srgbClr val="505050"/>
                        </a:gs>
                      </a:gsLst>
                      <a:lin ang="5400000" scaled="0"/>
                    </a:gradFill>
                    <a:ea typeface="Segoe UI" pitchFamily="34" charset="0"/>
                    <a:cs typeface="Segoe UI" pitchFamily="34" charset="0"/>
                  </a:rPr>
                  <a:t>R:</a:t>
                </a:r>
                <a:r>
                  <a:rPr lang="en-US" sz="500" baseline="0" dirty="0" smtClean="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smtClean="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smtClean="0">
                    <a:gradFill>
                      <a:gsLst>
                        <a:gs pos="0">
                          <a:srgbClr val="FFFFFF"/>
                        </a:gs>
                        <a:gs pos="100000">
                          <a:srgbClr val="FFFFFF"/>
                        </a:gs>
                      </a:gsLst>
                      <a:lin ang="5400000" scaled="0"/>
                    </a:gradFill>
                    <a:ea typeface="Segoe UI" pitchFamily="34" charset="0"/>
                    <a:cs typeface="Segoe UI" pitchFamily="34" charset="0"/>
                  </a:rPr>
                  <a:t>R:</a:t>
                </a:r>
                <a:r>
                  <a:rPr lang="en-US" sz="500" baseline="0" dirty="0" smtClean="0">
                    <a:gradFill>
                      <a:gsLst>
                        <a:gs pos="0">
                          <a:srgbClr val="FFFFFF"/>
                        </a:gs>
                        <a:gs pos="100000">
                          <a:srgbClr val="FFFFFF"/>
                        </a:gs>
                      </a:gsLst>
                      <a:lin ang="5400000" scaled="0"/>
                    </a:gradFill>
                    <a:ea typeface="Segoe UI" pitchFamily="34" charset="0"/>
                    <a:cs typeface="Segoe UI" pitchFamily="34" charset="0"/>
                  </a:rPr>
                  <a:t>0 G:32 B:80</a:t>
                </a:r>
                <a:endParaRPr lang="en-US" sz="5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80 G:80 B:80</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115 G:115 B:115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smtClean="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16 G:124 B:16</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Secondary colors (use only when</a:t>
              </a:r>
              <a:r>
                <a:rPr lang="en-US" sz="1000" baseline="0" dirty="0" smtClean="0">
                  <a:gradFill>
                    <a:gsLst>
                      <a:gs pos="2917">
                        <a:schemeClr val="tx1"/>
                      </a:gs>
                      <a:gs pos="30000">
                        <a:schemeClr val="tx1"/>
                      </a:gs>
                    </a:gsLst>
                    <a:lin ang="5400000" scaled="0"/>
                  </a:gradFill>
                </a:rPr>
                <a:t> necessary)</a:t>
              </a:r>
              <a:endParaRPr lang="en-US" sz="1000" dirty="0" smtClean="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smtClean="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microsoft.sharepoint.com/teams/BrandCentral/Pages/Presentations.aspx"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hyperlink" Target="http://microsoftvirtualacademy.com/" TargetMode="External"/><Relationship Id="rId2" Type="http://schemas.openxmlformats.org/officeDocument/2006/relationships/hyperlink" Target="https://channel9.msdn.com/Events/Build/201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uild2015.eventpoint.com/signin" TargetMode="External"/><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1.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3" Type="http://schemas.openxmlformats.org/officeDocument/2006/relationships/hyperlink" Target="http://microsoftvirtualacademy.com/" TargetMode="External"/><Relationship Id="rId2" Type="http://schemas.openxmlformats.org/officeDocument/2006/relationships/hyperlink" Target="https://channel9.msdn.com/Events/Build/2016" TargetMode="Externa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1.xml"/><Relationship Id="rId5" Type="http://schemas.openxmlformats.org/officeDocument/2006/relationships/image" Target="../media/image15.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7" Type="http://schemas.openxmlformats.org/officeDocument/2006/relationships/hyperlink" Target="https://microsoft.sharepoint.com/teams/BrandCentral/Pages/Presentations.aspx" TargetMode="External"/><Relationship Id="rId2" Type="http://schemas.openxmlformats.org/officeDocument/2006/relationships/hyperlink" Target="http://lcaweb/CTP/Copyrights/Third-Party-Content-Use/Pages/default.aspx" TargetMode="External"/><Relationship Id="rId1" Type="http://schemas.openxmlformats.org/officeDocument/2006/relationships/slideLayout" Target="../slideLayouts/slideLayout12.xml"/><Relationship Id="rId6" Type="http://schemas.openxmlformats.org/officeDocument/2006/relationships/hyperlink" Target="https://www.featureddevices.com/" TargetMode="External"/><Relationship Id="rId5" Type="http://schemas.openxmlformats.org/officeDocument/2006/relationships/hyperlink" Target="http://news.xbox.com/media/" TargetMode="External"/><Relationship Id="rId4" Type="http://schemas.openxmlformats.org/officeDocument/2006/relationships/hyperlink" Target="http://www.microsoft.com/en-us/new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mtClean="0"/>
              <a:t>Preferred text layout (no bullets)</a:t>
            </a:r>
            <a:endParaRPr lang="en-US" dirty="0"/>
          </a:p>
        </p:txBody>
      </p:sp>
      <p:sp>
        <p:nvSpPr>
          <p:cNvPr id="6" name="Text Placeholder 5"/>
          <p:cNvSpPr>
            <a:spLocks noGrp="1"/>
          </p:cNvSpPr>
          <p:nvPr>
            <p:ph type="body" sz="quarter" idx="10"/>
          </p:nvPr>
        </p:nvSpPr>
        <p:spPr/>
        <p:txBody>
          <a:bodyPr/>
          <a:lstStyle/>
          <a:p>
            <a:r>
              <a:rPr lang="en-US" smtClean="0"/>
              <a:t>Main topic 1: size 40pt</a:t>
            </a:r>
          </a:p>
          <a:p>
            <a:pPr lvl="1"/>
            <a:r>
              <a:rPr lang="en-US" smtClean="0"/>
              <a:t>Size 20pt for the subtopics</a:t>
            </a:r>
          </a:p>
          <a:p>
            <a:pPr lvl="1"/>
            <a:r>
              <a:rPr lang="en-US" smtClean="0"/>
              <a:t>Size 20pt for the subtopics</a:t>
            </a:r>
          </a:p>
          <a:p>
            <a:r>
              <a:rPr lang="en-US" smtClean="0"/>
              <a:t>Main topic 2: size 40pt</a:t>
            </a:r>
          </a:p>
          <a:p>
            <a:pPr lvl="1"/>
            <a:r>
              <a:rPr lang="en-US" smtClean="0"/>
              <a:t>Size 20pt for the subtopics</a:t>
            </a:r>
          </a:p>
          <a:p>
            <a:pPr lvl="1"/>
            <a:r>
              <a:rPr lang="en-US" smtClean="0"/>
              <a:t>Size 20pt for the subtopics</a:t>
            </a:r>
          </a:p>
          <a:p>
            <a:r>
              <a:rPr lang="en-US" smtClean="0"/>
              <a:t>Main topic 3: size 40pt</a:t>
            </a:r>
          </a:p>
          <a:p>
            <a:pPr lvl="1"/>
            <a:r>
              <a:rPr lang="en-US" smtClean="0"/>
              <a:t>Size 20pt for the subtopics</a:t>
            </a:r>
          </a:p>
          <a:p>
            <a:pPr lvl="1"/>
            <a:r>
              <a:rPr lang="en-US" smtClean="0"/>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mtClean="0"/>
              <a:t>Preferred text layout (no bullets)</a:t>
            </a:r>
            <a:endParaRPr lang="en-US" dirty="0"/>
          </a:p>
        </p:txBody>
      </p:sp>
      <p:sp>
        <p:nvSpPr>
          <p:cNvPr id="6" name="Text Placeholder 5"/>
          <p:cNvSpPr>
            <a:spLocks noGrp="1"/>
          </p:cNvSpPr>
          <p:nvPr>
            <p:ph type="body" sz="quarter" idx="10"/>
          </p:nvPr>
        </p:nvSpPr>
        <p:spPr/>
        <p:txBody>
          <a:bodyPr/>
          <a:lstStyle/>
          <a:p>
            <a:r>
              <a:rPr lang="en-US" smtClean="0"/>
              <a:t>Main topic 1: size 40pt</a:t>
            </a:r>
          </a:p>
          <a:p>
            <a:pPr lvl="1"/>
            <a:r>
              <a:rPr lang="en-US" smtClean="0"/>
              <a:t>Size 20pt for the subtopics</a:t>
            </a:r>
          </a:p>
          <a:p>
            <a:pPr lvl="1"/>
            <a:r>
              <a:rPr lang="en-US" smtClean="0"/>
              <a:t>Size 20pt for the subtopics</a:t>
            </a:r>
          </a:p>
          <a:p>
            <a:r>
              <a:rPr lang="en-US" smtClean="0"/>
              <a:t>Main topic 2: size 40pt</a:t>
            </a:r>
          </a:p>
          <a:p>
            <a:pPr lvl="1"/>
            <a:r>
              <a:rPr lang="en-US" smtClean="0"/>
              <a:t>Size 20pt for the subtopics</a:t>
            </a:r>
          </a:p>
          <a:p>
            <a:pPr lvl="1"/>
            <a:r>
              <a:rPr lang="en-US" smtClean="0"/>
              <a:t>Size 20pt for the subtopics</a:t>
            </a:r>
          </a:p>
          <a:p>
            <a:r>
              <a:rPr lang="en-US" smtClean="0"/>
              <a:t>Main topic 3: size 40pt</a:t>
            </a:r>
          </a:p>
          <a:p>
            <a:pPr lvl="1"/>
            <a:r>
              <a:rPr lang="en-US" smtClean="0"/>
              <a:t>Size 20pt for the subtopics</a:t>
            </a:r>
          </a:p>
          <a:p>
            <a:pPr lvl="1"/>
            <a:r>
              <a:rPr lang="en-US" smtClean="0"/>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mtClean="0"/>
              <a:t>Adjusting list levels</a:t>
            </a:r>
            <a:endParaRPr lang="en-US" dirty="0"/>
          </a:p>
        </p:txBody>
      </p:sp>
      <p:sp>
        <p:nvSpPr>
          <p:cNvPr id="6" name="Text Placeholder 5"/>
          <p:cNvSpPr>
            <a:spLocks noGrp="1"/>
          </p:cNvSpPr>
          <p:nvPr>
            <p:ph type="body" sz="quarter" idx="10"/>
          </p:nvPr>
        </p:nvSpPr>
        <p:spPr/>
        <p:txBody>
          <a:bodyPr/>
          <a:lstStyle/>
          <a:p>
            <a:r>
              <a:rPr lang="en-US" smtClean="0"/>
              <a:t>Main topic 1: size 40pt</a:t>
            </a:r>
          </a:p>
          <a:p>
            <a:pPr lvl="1"/>
            <a:r>
              <a:rPr lang="en-US" smtClean="0"/>
              <a:t>Size 20pt for the subtopics</a:t>
            </a:r>
          </a:p>
          <a:p>
            <a:pPr lvl="1"/>
            <a:r>
              <a:rPr lang="en-US" smtClean="0"/>
              <a:t>Size 20pt for the subtopics</a:t>
            </a:r>
          </a:p>
          <a:p>
            <a:r>
              <a:rPr lang="en-US" smtClean="0"/>
              <a:t>Main topic 2: size 40pt</a:t>
            </a:r>
          </a:p>
          <a:p>
            <a:pPr lvl="1"/>
            <a:r>
              <a:rPr lang="en-US" smtClean="0"/>
              <a:t>Size 20pt for the subtopics</a:t>
            </a:r>
          </a:p>
          <a:p>
            <a:pPr lvl="1"/>
            <a:r>
              <a:rPr lang="en-US" smtClean="0"/>
              <a:t>Size 20pt for the subtopics</a:t>
            </a:r>
          </a:p>
          <a:p>
            <a:r>
              <a:rPr lang="en-US" smtClean="0"/>
              <a:t>Main topic 3: size 40pt</a:t>
            </a:r>
          </a:p>
          <a:p>
            <a:pPr lvl="1"/>
            <a:r>
              <a:rPr lang="en-US" smtClean="0"/>
              <a:t>Size 20pt for the subtopics</a:t>
            </a:r>
          </a:p>
          <a:p>
            <a:pPr lvl="1"/>
            <a:r>
              <a:rPr lang="en-US" smtClean="0"/>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a:t>
            </a:r>
            <a:r>
              <a:rPr lang="en-US" sz="1400" dirty="0" smtClean="0">
                <a:gradFill>
                  <a:gsLst>
                    <a:gs pos="3766">
                      <a:schemeClr val="bg1"/>
                    </a:gs>
                    <a:gs pos="8000">
                      <a:schemeClr val="bg1"/>
                    </a:gs>
                  </a:gsLst>
                  <a:lin ang="5400000" scaled="0"/>
                </a:gradFill>
                <a:ea typeface="Segoe UI" pitchFamily="34" charset="0"/>
                <a:cs typeface="Segoe UI" pitchFamily="34" charset="0"/>
              </a:rPr>
              <a:t>“Decrease List </a:t>
            </a:r>
            <a:r>
              <a:rPr lang="en-US" sz="1400" dirty="0">
                <a:gradFill>
                  <a:gsLst>
                    <a:gs pos="3766">
                      <a:schemeClr val="bg1"/>
                    </a:gs>
                    <a:gs pos="8000">
                      <a:schemeClr val="bg1"/>
                    </a:gs>
                  </a:gsLst>
                  <a:lin ang="5400000" scaled="0"/>
                </a:gradFill>
                <a:ea typeface="Segoe UI" pitchFamily="34" charset="0"/>
                <a:cs typeface="Segoe UI" pitchFamily="34" charset="0"/>
              </a:rPr>
              <a:t>Level” and </a:t>
            </a:r>
            <a:r>
              <a:rPr lang="en-US" sz="1400" dirty="0" smtClean="0">
                <a:gradFill>
                  <a:gsLst>
                    <a:gs pos="3766">
                      <a:schemeClr val="bg1"/>
                    </a:gs>
                    <a:gs pos="8000">
                      <a:schemeClr val="bg1"/>
                    </a:gs>
                  </a:gsLst>
                  <a:lin ang="5400000" scaled="0"/>
                </a:gradFill>
                <a:ea typeface="Segoe UI" pitchFamily="34" charset="0"/>
                <a:cs typeface="Segoe UI" pitchFamily="34" charset="0"/>
              </a:rPr>
              <a:t>“Increase List </a:t>
            </a:r>
            <a:r>
              <a:rPr lang="en-US" sz="1400" dirty="0">
                <a:gradFill>
                  <a:gsLst>
                    <a:gs pos="3766">
                      <a:schemeClr val="bg1"/>
                    </a:gs>
                    <a:gs pos="8000">
                      <a:schemeClr val="bg1"/>
                    </a:gs>
                  </a:gsLst>
                  <a:lin ang="5400000" scaled="0"/>
                </a:gradFill>
                <a:ea typeface="Segoe UI" pitchFamily="34" charset="0"/>
                <a:cs typeface="Segoe UI" pitchFamily="34" charset="0"/>
              </a:rPr>
              <a:t>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a:t>
            </a:r>
            <a:r>
              <a:rPr lang="en-US" sz="1400" dirty="0" smtClean="0">
                <a:gradFill>
                  <a:gsLst>
                    <a:gs pos="3766">
                      <a:schemeClr val="bg1"/>
                    </a:gs>
                    <a:gs pos="8000">
                      <a:schemeClr val="bg1"/>
                    </a:gs>
                  </a:gsLst>
                  <a:lin ang="5400000" scaled="0"/>
                </a:gradFill>
                <a:ea typeface="Segoe UI" pitchFamily="34" charset="0"/>
                <a:cs typeface="Segoe UI" pitchFamily="34" charset="0"/>
              </a:rPr>
              <a:t>20pt </a:t>
            </a:r>
            <a:r>
              <a:rPr lang="en-US" sz="1400" dirty="0">
                <a:gradFill>
                  <a:gsLst>
                    <a:gs pos="3766">
                      <a:schemeClr val="bg1"/>
                    </a:gs>
                    <a:gs pos="8000">
                      <a:schemeClr val="bg1"/>
                    </a:gs>
                  </a:gsLst>
                  <a:lin ang="5400000" scaled="0"/>
                </a:gradFill>
                <a:ea typeface="Segoe UI" pitchFamily="34" charset="0"/>
                <a:cs typeface="Segoe UI" pitchFamily="34" charset="0"/>
              </a:rPr>
              <a:t>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a:t>
            </a:r>
            <a:r>
              <a:rPr lang="en-US" sz="1400" dirty="0" smtClean="0">
                <a:gradFill>
                  <a:gsLst>
                    <a:gs pos="3766">
                      <a:schemeClr val="bg1"/>
                    </a:gs>
                    <a:gs pos="8000">
                      <a:schemeClr val="bg1"/>
                    </a:gs>
                  </a:gsLst>
                  <a:lin ang="5400000" scaled="0"/>
                </a:gradFill>
                <a:ea typeface="Segoe UI" pitchFamily="34" charset="0"/>
                <a:cs typeface="Segoe UI" pitchFamily="34" charset="0"/>
              </a:rPr>
              <a:t>moves up one level.</a:t>
            </a:r>
            <a:endParaRPr lang="en-US" sz="1400" dirty="0">
              <a:gradFill>
                <a:gsLst>
                  <a:gs pos="3766">
                    <a:schemeClr val="bg1"/>
                  </a:gs>
                  <a:gs pos="8000">
                    <a:schemeClr val="bg1"/>
                  </a:gs>
                </a:gsLst>
                <a:lin ang="5400000" scaled="0"/>
              </a:gradFill>
              <a:ea typeface="Segoe UI" pitchFamily="34" charset="0"/>
              <a:cs typeface="Segoe UI" pitchFamily="34" charset="0"/>
            </a:endParaRP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a:t>
            </a:r>
            <a:r>
              <a:rPr lang="en-US" sz="1400" dirty="0" smtClean="0">
                <a:gradFill>
                  <a:gsLst>
                    <a:gs pos="3766">
                      <a:schemeClr val="bg1"/>
                    </a:gs>
                    <a:gs pos="8000">
                      <a:schemeClr val="bg1"/>
                    </a:gs>
                  </a:gsLst>
                  <a:lin ang="5400000" scaled="0"/>
                </a:gradFill>
                <a:ea typeface="Segoe UI" pitchFamily="34" charset="0"/>
                <a:cs typeface="Segoe UI" pitchFamily="34" charset="0"/>
              </a:rPr>
              <a:t>in one </a:t>
            </a:r>
            <a:r>
              <a:rPr lang="en-US" sz="1400" dirty="0">
                <a:gradFill>
                  <a:gsLst>
                    <a:gs pos="3766">
                      <a:schemeClr val="bg1"/>
                    </a:gs>
                    <a:gs pos="8000">
                      <a:schemeClr val="bg1"/>
                    </a:gs>
                  </a:gsLst>
                  <a:lin ang="5400000" scaled="0"/>
                </a:gradFill>
                <a:ea typeface="Segoe UI" pitchFamily="34" charset="0"/>
                <a:cs typeface="Segoe UI" pitchFamily="34" charset="0"/>
              </a:rPr>
              <a:t>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smtClean="0"/>
              <a:t>Example of a bulleted slide with a subhead</a:t>
            </a:r>
          </a:p>
          <a:p>
            <a:pPr lvl="1"/>
            <a:r>
              <a:rPr lang="en-US" smtClean="0"/>
              <a:t>Set the slide title to “Sentence case”</a:t>
            </a:r>
          </a:p>
          <a:p>
            <a:pPr lvl="1"/>
            <a:r>
              <a:rPr lang="en-US" smtClean="0"/>
              <a:t>Set subheads to “Sentence case”</a:t>
            </a:r>
          </a:p>
          <a:p>
            <a:pPr lvl="0"/>
            <a:r>
              <a:rPr lang="en-US" smtClean="0"/>
              <a:t>Hyperlink style</a:t>
            </a:r>
          </a:p>
          <a:p>
            <a:pPr lvl="1"/>
            <a:r>
              <a:rPr lang="en-US" smtClean="0">
                <a:hlinkClick r:id="rId3"/>
              </a:rPr>
              <a:t>www.microsoft.com</a:t>
            </a:r>
            <a:r>
              <a:rPr lang="en-US" smtClean="0"/>
              <a:t> </a:t>
            </a:r>
            <a:endParaRPr lang="en-US" dirty="0" smtClean="0"/>
          </a:p>
        </p:txBody>
      </p:sp>
      <p:sp>
        <p:nvSpPr>
          <p:cNvPr id="2" name="Title 1"/>
          <p:cNvSpPr>
            <a:spLocks noGrp="1"/>
          </p:cNvSpPr>
          <p:nvPr>
            <p:ph type="title"/>
          </p:nvPr>
        </p:nvSpPr>
        <p:spPr/>
        <p:txBody>
          <a:bodyPr/>
          <a:lstStyle/>
          <a:p>
            <a:r>
              <a:rPr lang="en-US" smtClean="0"/>
              <a:t>Bullet points layout with subtitle</a:t>
            </a:r>
            <a:br>
              <a:rPr lang="en-US" smtClean="0"/>
            </a:br>
            <a:r>
              <a:rPr lang="en-US" sz="4000" smtClean="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smtClean="0"/>
              <a:t>Slide palette info</a:t>
            </a:r>
            <a:endParaRPr lang="en-US" dirty="0"/>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smtClean="0">
                <a:gradFill>
                  <a:gsLst>
                    <a:gs pos="0">
                      <a:schemeClr val="bg1"/>
                    </a:gs>
                    <a:gs pos="100000">
                      <a:schemeClr val="bg1"/>
                    </a:gs>
                  </a:gsLst>
                  <a:lin ang="5400000" scaled="0"/>
                </a:gradFill>
              </a:rPr>
              <a:t>Dark 2</a:t>
            </a:r>
            <a:endParaRPr lang="en-US" sz="1400" dirty="0">
              <a:gradFill>
                <a:gsLst>
                  <a:gs pos="0">
                    <a:schemeClr val="bg1"/>
                  </a:gs>
                  <a:gs pos="100000">
                    <a:schemeClr val="bg1"/>
                  </a:gs>
                </a:gsLst>
                <a:lin ang="5400000" scaled="0"/>
              </a:gradFill>
            </a:endParaRP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smtClean="0">
                <a:gradFill>
                  <a:gsLst>
                    <a:gs pos="2917">
                      <a:schemeClr val="tx1"/>
                    </a:gs>
                    <a:gs pos="30000">
                      <a:schemeClr val="tx1"/>
                    </a:gs>
                  </a:gsLst>
                  <a:lin ang="5400000" scaled="0"/>
                </a:gradFill>
              </a:rPr>
              <a:t>Select the 4</a:t>
            </a:r>
            <a:r>
              <a:rPr lang="en-US" baseline="30000" dirty="0" smtClean="0">
                <a:gradFill>
                  <a:gsLst>
                    <a:gs pos="2917">
                      <a:schemeClr val="tx1"/>
                    </a:gs>
                    <a:gs pos="30000">
                      <a:schemeClr val="tx1"/>
                    </a:gs>
                  </a:gsLst>
                  <a:lin ang="5400000" scaled="0"/>
                </a:gradFill>
              </a:rPr>
              <a:t>th</a:t>
            </a:r>
            <a:r>
              <a:rPr lang="en-US" dirty="0" smtClean="0">
                <a:gradFill>
                  <a:gsLst>
                    <a:gs pos="2917">
                      <a:schemeClr val="tx1"/>
                    </a:gs>
                    <a:gs pos="30000">
                      <a:schemeClr val="tx1"/>
                    </a:gs>
                  </a:gsLst>
                  <a:lin ang="5400000" scaled="0"/>
                </a:gradFill>
              </a:rPr>
              <a:t> color from the left for subheads and 1</a:t>
            </a:r>
            <a:r>
              <a:rPr lang="en-US" baseline="30000" dirty="0" smtClean="0">
                <a:gradFill>
                  <a:gsLst>
                    <a:gs pos="2917">
                      <a:schemeClr val="tx1"/>
                    </a:gs>
                    <a:gs pos="30000">
                      <a:schemeClr val="tx1"/>
                    </a:gs>
                  </a:gsLst>
                  <a:lin ang="5400000" scaled="0"/>
                </a:gradFill>
              </a:rPr>
              <a:t>st</a:t>
            </a:r>
            <a:r>
              <a:rPr lang="en-US" dirty="0" smtClean="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a:t>
            </a:r>
            <a:r>
              <a:rPr lang="en-US" sz="2400" dirty="0" smtClean="0">
                <a:gradFill>
                  <a:gsLst>
                    <a:gs pos="14159">
                      <a:schemeClr val="tx1"/>
                    </a:gs>
                    <a:gs pos="54000">
                      <a:schemeClr val="tx1"/>
                    </a:gs>
                  </a:gsLst>
                  <a:lin ang="5400000" scaled="0"/>
                </a:gradFill>
                <a:latin typeface="+mn-lt"/>
                <a:ea typeface="+mj-ea"/>
                <a:cs typeface="+mj-cs"/>
              </a:rPr>
              <a:t>content:</a:t>
            </a:r>
            <a:br>
              <a:rPr lang="en-US" sz="2400" dirty="0" smtClean="0">
                <a:gradFill>
                  <a:gsLst>
                    <a:gs pos="14159">
                      <a:schemeClr val="tx1"/>
                    </a:gs>
                    <a:gs pos="54000">
                      <a:schemeClr val="tx1"/>
                    </a:gs>
                  </a:gsLst>
                  <a:lin ang="5400000" scaled="0"/>
                </a:gradFill>
                <a:latin typeface="+mn-lt"/>
                <a:ea typeface="+mj-ea"/>
                <a:cs typeface="+mj-cs"/>
              </a:rPr>
            </a:br>
            <a:r>
              <a:rPr lang="en-US" sz="2400" dirty="0" smtClean="0">
                <a:gradFill>
                  <a:gsLst>
                    <a:gs pos="14159">
                      <a:schemeClr val="tx1"/>
                    </a:gs>
                    <a:gs pos="54000">
                      <a:schemeClr val="tx1"/>
                    </a:gs>
                  </a:gsLst>
                  <a:lin ang="5400000" scaled="0"/>
                </a:gradFill>
                <a:latin typeface="+mn-lt"/>
                <a:ea typeface="+mj-ea"/>
                <a:cs typeface="+mj-cs"/>
              </a:rPr>
              <a:t>Type </a:t>
            </a:r>
            <a:r>
              <a:rPr lang="en-US" sz="2400" dirty="0">
                <a:gradFill>
                  <a:gsLst>
                    <a:gs pos="14159">
                      <a:schemeClr val="tx1"/>
                    </a:gs>
                    <a:gs pos="54000">
                      <a:schemeClr val="tx1"/>
                    </a:gs>
                  </a:gsLst>
                  <a:lin ang="5400000" scaled="0"/>
                </a:gradFill>
                <a:latin typeface="+mn-lt"/>
                <a:ea typeface="+mj-ea"/>
                <a:cs typeface="+mj-cs"/>
              </a:rPr>
              <a:t>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Charts</a:t>
            </a:r>
            <a:endParaRPr lang="en-US" dirty="0"/>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a:t>
            </a:r>
            <a:r>
              <a:rPr lang="en-US" sz="2400" dirty="0" smtClean="0">
                <a:gradFill>
                  <a:gsLst>
                    <a:gs pos="99115">
                      <a:schemeClr val="tx1"/>
                    </a:gs>
                    <a:gs pos="68000">
                      <a:schemeClr val="tx1"/>
                    </a:gs>
                  </a:gsLst>
                  <a:lin ang="5400000" scaled="0"/>
                </a:gradFill>
                <a:latin typeface="+mn-lt"/>
                <a:ea typeface="+mj-ea"/>
                <a:cs typeface="+mj-cs"/>
              </a:rPr>
              <a:t>content:</a:t>
            </a:r>
            <a:br>
              <a:rPr lang="en-US" sz="2400" dirty="0" smtClean="0">
                <a:gradFill>
                  <a:gsLst>
                    <a:gs pos="99115">
                      <a:schemeClr val="tx1"/>
                    </a:gs>
                    <a:gs pos="68000">
                      <a:schemeClr val="tx1"/>
                    </a:gs>
                  </a:gsLst>
                  <a:lin ang="5400000" scaled="0"/>
                </a:gradFill>
                <a:latin typeface="+mn-lt"/>
                <a:ea typeface="+mj-ea"/>
                <a:cs typeface="+mj-cs"/>
              </a:rPr>
            </a:br>
            <a:r>
              <a:rPr lang="en-US" sz="2400" dirty="0" smtClean="0">
                <a:gradFill>
                  <a:gsLst>
                    <a:gs pos="99115">
                      <a:schemeClr val="tx1"/>
                    </a:gs>
                    <a:gs pos="68000">
                      <a:schemeClr val="tx1"/>
                    </a:gs>
                  </a:gsLst>
                  <a:lin ang="5400000" scaled="0"/>
                </a:gradFill>
                <a:latin typeface="+mn-lt"/>
                <a:ea typeface="+mj-ea"/>
                <a:cs typeface="+mj-cs"/>
              </a:rPr>
              <a:t>Type is </a:t>
            </a:r>
            <a:r>
              <a:rPr lang="en-US" sz="2400" dirty="0">
                <a:gradFill>
                  <a:gsLst>
                    <a:gs pos="99115">
                      <a:schemeClr val="tx1"/>
                    </a:gs>
                    <a:gs pos="68000">
                      <a:schemeClr val="tx1"/>
                    </a:gs>
                  </a:gsLst>
                  <a:lin ang="5400000" scaled="0"/>
                </a:gradFill>
                <a:latin typeface="+mn-lt"/>
                <a:ea typeface="+mj-ea"/>
                <a:cs typeface="+mj-cs"/>
              </a:rPr>
              <a:t>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Table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val="20000"/>
                    </a:ext>
                  </a:extLst>
                </a:gridCol>
                <a:gridCol w="1642018">
                  <a:extLst>
                    <a:ext uri="{9D8B030D-6E8A-4147-A177-3AD203B41FA5}">
                      <a16:colId xmlns:a16="http://schemas.microsoft.com/office/drawing/2014/main" val="20001"/>
                    </a:ext>
                  </a:extLst>
                </a:gridCol>
                <a:gridCol w="1650674">
                  <a:extLst>
                    <a:ext uri="{9D8B030D-6E8A-4147-A177-3AD203B41FA5}">
                      <a16:colId xmlns:a16="http://schemas.microsoft.com/office/drawing/2014/main" val="20002"/>
                    </a:ext>
                  </a:extLst>
                </a:gridCol>
                <a:gridCol w="1660197">
                  <a:extLst>
                    <a:ext uri="{9D8B030D-6E8A-4147-A177-3AD203B41FA5}">
                      <a16:colId xmlns:a16="http://schemas.microsoft.com/office/drawing/2014/main" val="20003"/>
                    </a:ext>
                  </a:extLst>
                </a:gridCol>
                <a:gridCol w="1632491">
                  <a:extLst>
                    <a:ext uri="{9D8B030D-6E8A-4147-A177-3AD203B41FA5}">
                      <a16:colId xmlns:a16="http://schemas.microsoft.com/office/drawing/2014/main" val="20004"/>
                    </a:ext>
                  </a:extLst>
                </a:gridCol>
              </a:tblGrid>
              <a:tr h="927344">
                <a:tc>
                  <a:txBody>
                    <a:bodyPr/>
                    <a:lstStyle/>
                    <a:p>
                      <a:r>
                        <a:rPr lang="en-US" sz="1600" dirty="0" smtClean="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5"/>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6"/>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7"/>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smtClean="0"/>
              <a:t>Diagram with text</a:t>
            </a:r>
            <a:endParaRPr lang="en-US" dirty="0"/>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Diagram without text </a:t>
            </a:r>
            <a:endParaRPr lang="en-US" dirty="0"/>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040832"/>
          </a:xfrm>
        </p:spPr>
        <p:txBody>
          <a:bodyPr/>
          <a:lstStyle/>
          <a:p>
            <a:r>
              <a:rPr lang="en-US" sz="3200" dirty="0" smtClean="0"/>
              <a:t>This is the Microsoft Build PPT template. The template itself</a:t>
            </a:r>
            <a:br>
              <a:rPr lang="en-US" sz="3200" dirty="0" smtClean="0"/>
            </a:br>
            <a:r>
              <a:rPr lang="en-US" sz="3200" dirty="0" smtClean="0"/>
              <a:t>is formatted to reflect the event brand.</a:t>
            </a:r>
          </a:p>
          <a:p>
            <a:r>
              <a:rPr lang="en-US" sz="3200" dirty="0" smtClean="0"/>
              <a:t>White is the lead template background color and the supporting colors are blue, dark blue, and cyan.</a:t>
            </a:r>
          </a:p>
          <a:p>
            <a:r>
              <a:rPr lang="en-US" sz="3200" dirty="0" smtClean="0"/>
              <a:t>Please note there is a dark template master for speaker use</a:t>
            </a:r>
            <a:br>
              <a:rPr lang="en-US" sz="3200" dirty="0" smtClean="0"/>
            </a:br>
            <a:r>
              <a:rPr lang="en-US" sz="3200" dirty="0" smtClean="0"/>
              <a:t>if they choose.</a:t>
            </a:r>
            <a:endParaRPr lang="en-US" sz="3200" dirty="0"/>
          </a:p>
        </p:txBody>
      </p:sp>
      <p:sp>
        <p:nvSpPr>
          <p:cNvPr id="2" name="Title 1"/>
          <p:cNvSpPr>
            <a:spLocks noGrp="1"/>
          </p:cNvSpPr>
          <p:nvPr>
            <p:ph type="title"/>
          </p:nvPr>
        </p:nvSpPr>
        <p:spPr/>
        <p:txBody>
          <a:bodyPr/>
          <a:lstStyle/>
          <a:p>
            <a:r>
              <a:rPr lang="en-US" smtClean="0"/>
              <a:t>How to use this template</a:t>
            </a:r>
            <a:endParaRPr lang="en-US" dirty="0"/>
          </a:p>
        </p:txBody>
      </p:sp>
      <p:sp>
        <p:nvSpPr>
          <p:cNvPr id="3" name="Rectangle 2"/>
          <p:cNvSpPr/>
          <p:nvPr/>
        </p:nvSpPr>
        <p:spPr bwMode="auto">
          <a:xfrm>
            <a:off x="457200" y="5329679"/>
            <a:ext cx="11704638" cy="118869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smtClean="0">
                <a:gradFill>
                  <a:gsLst>
                    <a:gs pos="0">
                      <a:srgbClr val="FFFFFF"/>
                    </a:gs>
                    <a:gs pos="100000">
                      <a:srgbClr val="FFFFFF"/>
                    </a:gs>
                  </a:gsLst>
                  <a:lin ang="5400000" scaled="0"/>
                </a:gradFill>
                <a:ea typeface="Segoe UI" pitchFamily="34" charset="0"/>
                <a:cs typeface="Segoe UI" pitchFamily="34" charset="0"/>
              </a:rPr>
              <a:t>PLEASE REMOVE THIS SLIDE 2 &amp; THE FOLLOWING HIDDEN SLIDES 3-7 BEFORE PRESENTING!</a:t>
            </a:r>
          </a:p>
        </p:txBody>
      </p:sp>
    </p:spTree>
    <p:extLst>
      <p:ext uri="{BB962C8B-B14F-4D97-AF65-F5344CB8AC3E}">
        <p14:creationId xmlns:p14="http://schemas.microsoft.com/office/powerpoint/2010/main" val="315344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Video</a:t>
            </a:r>
            <a:endParaRPr lang="en-US" dirty="0"/>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2"/>
          </p:nvPr>
        </p:nvSpPr>
        <p:spPr/>
        <p:txBody>
          <a:bodyPr/>
          <a:lstStyle/>
          <a:p>
            <a:r>
              <a:rPr lang="en-US" dirty="0" smtClean="0"/>
              <a:t>Speaker name</a:t>
            </a:r>
            <a:endParaRPr lang="en-US" dirty="0"/>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1</a:t>
            </a:r>
            <a:endParaRPr lang="en-US" dirty="0"/>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smtClean="0"/>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smtClean="0">
                <a:gradFill>
                  <a:gsLst>
                    <a:gs pos="1255">
                      <a:schemeClr val="tx1"/>
                    </a:gs>
                    <a:gs pos="11000">
                      <a:schemeClr val="tx1"/>
                    </a:gs>
                  </a:gsLst>
                  <a:lin ang="5400000" scaled="0"/>
                </a:gradFill>
              </a:rPr>
              <a:t>Looking for more slide resources?</a:t>
            </a:r>
          </a:p>
          <a:p>
            <a:pPr>
              <a:spcAft>
                <a:spcPts val="600"/>
              </a:spcAft>
            </a:pPr>
            <a:r>
              <a:rPr lang="en-US" sz="2200" b="1" dirty="0" smtClean="0">
                <a:gradFill>
                  <a:gsLst>
                    <a:gs pos="1255">
                      <a:schemeClr val="tx1"/>
                    </a:gs>
                    <a:gs pos="11000">
                      <a:schemeClr val="tx1"/>
                    </a:gs>
                  </a:gsLst>
                  <a:lin ang="5400000" scaled="0"/>
                </a:gradFill>
              </a:rPr>
              <a:t>Brand guidelines</a:t>
            </a:r>
            <a:r>
              <a:rPr lang="en-US" sz="2200" b="1" dirty="0">
                <a:gradFill>
                  <a:gsLst>
                    <a:gs pos="1255">
                      <a:schemeClr val="tx1"/>
                    </a:gs>
                    <a:gs pos="11000">
                      <a:schemeClr val="tx1"/>
                    </a:gs>
                  </a:gsLst>
                  <a:lin ang="5400000" scaled="0"/>
                </a:gradFill>
              </a:rPr>
              <a:t> </a:t>
            </a:r>
            <a:r>
              <a:rPr lang="en-US" sz="2200" dirty="0" smtClean="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a:t>
            </a:r>
            <a:r>
              <a:rPr lang="en-US" sz="2200" dirty="0" smtClean="0">
                <a:gradFill>
                  <a:gsLst>
                    <a:gs pos="1255">
                      <a:schemeClr val="tx1"/>
                    </a:gs>
                    <a:gs pos="11000">
                      <a:schemeClr val="tx1"/>
                    </a:gs>
                  </a:gsLst>
                  <a:lin ang="5400000" scaled="0"/>
                </a:gradFill>
              </a:rPr>
              <a:t> few of the slides are shown </a:t>
            </a:r>
            <a:br>
              <a:rPr lang="en-US" sz="2200" dirty="0" smtClean="0">
                <a:gradFill>
                  <a:gsLst>
                    <a:gs pos="1255">
                      <a:schemeClr val="tx1"/>
                    </a:gs>
                    <a:gs pos="11000">
                      <a:schemeClr val="tx1"/>
                    </a:gs>
                  </a:gsLst>
                  <a:lin ang="5400000" scaled="0"/>
                </a:gradFill>
              </a:rPr>
            </a:br>
            <a:r>
              <a:rPr lang="en-US" sz="2200" dirty="0" smtClean="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Section title</a:t>
            </a:r>
            <a:endParaRPr lang="en-US" sz="7200" dirty="0"/>
          </a:p>
        </p:txBody>
      </p:sp>
    </p:spTree>
    <p:extLst>
      <p:ext uri="{BB962C8B-B14F-4D97-AF65-F5344CB8AC3E}">
        <p14:creationId xmlns:p14="http://schemas.microsoft.com/office/powerpoint/2010/main" val="369070997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Section title</a:t>
            </a:r>
            <a:endParaRPr lang="en-US" sz="7200" dirty="0"/>
          </a:p>
        </p:txBody>
      </p:sp>
    </p:spTree>
    <p:extLst>
      <p:ext uri="{BB962C8B-B14F-4D97-AF65-F5344CB8AC3E}">
        <p14:creationId xmlns:p14="http://schemas.microsoft.com/office/powerpoint/2010/main" val="21327738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smtClean="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endParaRPr lang="en-US" sz="3200" spc="-120" dirty="0">
              <a:gradFill>
                <a:gsLst>
                  <a:gs pos="1250">
                    <a:schemeClr val="tx1"/>
                  </a:gs>
                  <a:gs pos="100000">
                    <a:schemeClr val="tx1"/>
                  </a:gs>
                </a:gsLst>
                <a:lin ang="5400000" scaled="0"/>
              </a:gradFill>
            </a:endParaRP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code slide</a:t>
            </a:r>
            <a:endParaRPr lang="en-US" dirty="0"/>
          </a:p>
        </p:txBody>
      </p:sp>
      <p:sp>
        <p:nvSpPr>
          <p:cNvPr id="5" name="Text Placeholder 4"/>
          <p:cNvSpPr>
            <a:spLocks noGrp="1"/>
          </p:cNvSpPr>
          <p:nvPr>
            <p:ph type="body" sz="quarter" idx="10"/>
          </p:nvPr>
        </p:nvSpPr>
        <p:spPr/>
        <p:txBody>
          <a:bodyPr/>
          <a:lstStyle/>
          <a:p>
            <a:r>
              <a:rPr lang="en-US" dirty="0" smtClean="0"/>
              <a:t>This slide layout uses Consolas, a monotype font which is ideal for showing software code. </a:t>
            </a:r>
            <a:endParaRPr lang="en-US" dirty="0"/>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Some speakers at Microsoft like to use this slide for hidden “notes slides”. </a:t>
            </a:r>
          </a:p>
          <a:p>
            <a:r>
              <a:rPr lang="en-US" dirty="0" smtClean="0"/>
              <a:t>Delete it if you don’t want to use it.</a:t>
            </a:r>
            <a:endParaRPr lang="en-US" dirty="0"/>
          </a:p>
        </p:txBody>
      </p:sp>
      <p:sp>
        <p:nvSpPr>
          <p:cNvPr id="7" name="Text Placeholder 6"/>
          <p:cNvSpPr>
            <a:spLocks noGrp="1"/>
          </p:cNvSpPr>
          <p:nvPr>
            <p:ph type="body" sz="quarter" idx="11"/>
          </p:nvPr>
        </p:nvSpPr>
        <p:spPr/>
        <p:txBody>
          <a:bodyPr/>
          <a:lstStyle/>
          <a:p>
            <a:r>
              <a:rPr lang="en-US" dirty="0" smtClean="0"/>
              <a:t>NEXT: &lt;next slide title&gt;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smtClean="0"/>
              <a:t>Call to Action</a:t>
            </a:r>
            <a:endParaRPr lang="en-US" dirty="0"/>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 Placeholder 13"/>
          <p:cNvSpPr>
            <a:spLocks noGrp="1"/>
          </p:cNvSpPr>
          <p:nvPr>
            <p:ph type="body" sz="quarter" idx="10"/>
          </p:nvPr>
        </p:nvSpPr>
        <p:spPr/>
        <p:txBody>
          <a:bodyPr/>
          <a:lstStyle/>
          <a:p>
            <a:pPr marL="0" lvl="0" indent="0">
              <a:buNone/>
            </a:pPr>
            <a:r>
              <a:rPr lang="en-US" sz="1600" dirty="0" smtClean="0">
                <a:gradFill>
                  <a:gsLst>
                    <a:gs pos="25664">
                      <a:srgbClr val="FFFFFF"/>
                    </a:gs>
                    <a:gs pos="58000">
                      <a:srgbClr val="FFFFFF"/>
                    </a:gs>
                  </a:gsLst>
                  <a:lin ang="5400000" scaled="0"/>
                </a:gradFill>
              </a:rPr>
              <a:t>Below is a list of key dates and resources:</a:t>
            </a:r>
          </a:p>
          <a:p>
            <a:pPr marL="0" lvl="0" indent="0">
              <a:buNone/>
            </a:pPr>
            <a:endParaRPr lang="en-US" sz="1600" dirty="0" smtClean="0">
              <a:gradFill>
                <a:gsLst>
                  <a:gs pos="25664">
                    <a:srgbClr val="FFFFFF"/>
                  </a:gs>
                  <a:gs pos="58000">
                    <a:srgbClr val="FFFFFF"/>
                  </a:gs>
                </a:gsLst>
                <a:lin ang="5400000" scaled="0"/>
              </a:gradFill>
              <a:latin typeface="Segoe UI"/>
            </a:endParaRPr>
          </a:p>
          <a:p>
            <a:pPr marL="0" lvl="0" indent="0">
              <a:buNone/>
            </a:pPr>
            <a:r>
              <a:rPr lang="en-US" sz="1600" b="1" dirty="0" smtClean="0">
                <a:gradFill>
                  <a:gsLst>
                    <a:gs pos="78761">
                      <a:srgbClr val="FFFF00"/>
                    </a:gs>
                    <a:gs pos="58000">
                      <a:srgbClr val="FFFF00"/>
                    </a:gs>
                  </a:gsLst>
                  <a:lin ang="5400000" scaled="0"/>
                </a:gradFill>
                <a:latin typeface="Segoe UI"/>
              </a:rPr>
              <a:t>Important</a:t>
            </a:r>
            <a:r>
              <a:rPr lang="en-US" sz="1600" b="1" dirty="0" smtClean="0">
                <a:gradFill>
                  <a:gsLst>
                    <a:gs pos="25664">
                      <a:srgbClr val="FFFFFF"/>
                    </a:gs>
                    <a:gs pos="58000">
                      <a:srgbClr val="FFFFFF"/>
                    </a:gs>
                  </a:gsLst>
                  <a:lin ang="5400000" scaled="0"/>
                </a:gradFill>
                <a:latin typeface="Segoe UI"/>
              </a:rPr>
              <a:t> </a:t>
            </a:r>
            <a:r>
              <a:rPr lang="en-US" sz="1600" b="1" dirty="0">
                <a:gradFill>
                  <a:gsLst>
                    <a:gs pos="78761">
                      <a:srgbClr val="FFFF00"/>
                    </a:gs>
                    <a:gs pos="58000">
                      <a:srgbClr val="FFFF00"/>
                    </a:gs>
                  </a:gsLst>
                  <a:lin ang="5400000" scaled="0"/>
                </a:gradFill>
                <a:latin typeface="Segoe UI"/>
              </a:rPr>
              <a:t>Content Deadlines </a:t>
            </a:r>
            <a:r>
              <a:rPr lang="en-US" sz="1600" dirty="0" smtClean="0">
                <a:gradFill>
                  <a:gsLst>
                    <a:gs pos="25664">
                      <a:srgbClr val="FFFFFF"/>
                    </a:gs>
                    <a:gs pos="58000">
                      <a:srgbClr val="FFFFFF"/>
                    </a:gs>
                  </a:gsLst>
                  <a:lin ang="5400000" scaled="0"/>
                </a:gradFill>
              </a:rPr>
              <a:t>– detailed instructions are found on the </a:t>
            </a:r>
            <a:r>
              <a:rPr lang="en-US" sz="1600" dirty="0" smtClean="0">
                <a:gradFill>
                  <a:gsLst>
                    <a:gs pos="25664">
                      <a:srgbClr val="FFFFFF"/>
                    </a:gs>
                    <a:gs pos="58000">
                      <a:srgbClr val="FFFFFF"/>
                    </a:gs>
                  </a:gsLst>
                  <a:lin ang="5400000" scaled="0"/>
                </a:gradFill>
                <a:hlinkClick r:id="rId3"/>
              </a:rPr>
              <a:t>Speaker Portal</a:t>
            </a:r>
            <a:r>
              <a:rPr lang="en-US" sz="1600" b="1" dirty="0" smtClean="0">
                <a:gradFill>
                  <a:gsLst>
                    <a:gs pos="25664">
                      <a:srgbClr val="FFFFFF"/>
                    </a:gs>
                    <a:gs pos="58000">
                      <a:srgbClr val="FFFFFF"/>
                    </a:gs>
                  </a:gsLst>
                  <a:lin ang="5400000" scaled="0"/>
                </a:gradFill>
              </a:rPr>
              <a:t>:</a:t>
            </a:r>
            <a:endParaRPr lang="en-US" sz="1600" dirty="0" smtClean="0">
              <a:gradFill>
                <a:gsLst>
                  <a:gs pos="25664">
                    <a:srgbClr val="FFFFFF"/>
                  </a:gs>
                  <a:gs pos="58000">
                    <a:srgbClr val="FFFFFF"/>
                  </a:gs>
                </a:gsLst>
                <a:lin ang="5400000" scaled="0"/>
              </a:gradFill>
            </a:endParaRPr>
          </a:p>
          <a:p>
            <a:pPr marL="574891" lvl="1" indent="-171657">
              <a:buSzPct val="100000"/>
              <a:buFont typeface="Arial" pitchFamily="34" charset="0"/>
              <a:buChar char="•"/>
            </a:pPr>
            <a:r>
              <a:rPr lang="en-US" sz="1600" b="1" dirty="0">
                <a:gradFill>
                  <a:gsLst>
                    <a:gs pos="78761">
                      <a:srgbClr val="FFFF00"/>
                    </a:gs>
                    <a:gs pos="58000">
                      <a:srgbClr val="FFFF00"/>
                    </a:gs>
                  </a:gsLst>
                  <a:lin ang="5400000" scaled="0"/>
                </a:gradFill>
                <a:latin typeface="Segoe UI"/>
              </a:rPr>
              <a:t>ASAP</a:t>
            </a:r>
            <a:r>
              <a:rPr lang="en-US" sz="1600" dirty="0" smtClean="0">
                <a:gradFill>
                  <a:gsLst>
                    <a:gs pos="25664">
                      <a:srgbClr val="FFFFFF"/>
                    </a:gs>
                    <a:gs pos="58000">
                      <a:srgbClr val="FFFFFF"/>
                    </a:gs>
                  </a:gsLst>
                  <a:lin ang="5400000" scaled="0"/>
                </a:gradFill>
                <a:latin typeface="+mj-lt"/>
              </a:rPr>
              <a:t> </a:t>
            </a:r>
            <a:r>
              <a:rPr lang="en-US" sz="1600" dirty="0" smtClean="0">
                <a:gradFill>
                  <a:gsLst>
                    <a:gs pos="25664">
                      <a:srgbClr val="FFFFFF"/>
                    </a:gs>
                    <a:gs pos="58000">
                      <a:srgbClr val="FFFFFF"/>
                    </a:gs>
                  </a:gsLst>
                  <a:lin ang="5400000" scaled="0"/>
                </a:gradFill>
                <a:latin typeface="+mn-lt"/>
              </a:rPr>
              <a:t>Complete your event registration ASAP</a:t>
            </a:r>
          </a:p>
          <a:p>
            <a:pPr marL="574891" lvl="1" indent="-171657">
              <a:buSzPct val="100000"/>
              <a:buFont typeface="Arial" pitchFamily="34" charset="0"/>
              <a:buChar char="•"/>
            </a:pPr>
            <a:r>
              <a:rPr lang="en-US" sz="1600" b="1" dirty="0" smtClean="0">
                <a:gradFill>
                  <a:gsLst>
                    <a:gs pos="78761">
                      <a:srgbClr val="FFFF00"/>
                    </a:gs>
                    <a:gs pos="58000">
                      <a:srgbClr val="FFFF00"/>
                    </a:gs>
                  </a:gsLst>
                  <a:lin ang="5400000" scaled="0"/>
                </a:gradFill>
                <a:latin typeface="Segoe UI"/>
              </a:rPr>
              <a:t>February 29th</a:t>
            </a:r>
            <a:r>
              <a:rPr lang="en-US" sz="1600" dirty="0" smtClean="0">
                <a:gradFill>
                  <a:gsLst>
                    <a:gs pos="25664">
                      <a:srgbClr val="FFFFFF"/>
                    </a:gs>
                    <a:gs pos="58000">
                      <a:srgbClr val="FFFFFF"/>
                    </a:gs>
                  </a:gsLst>
                  <a:lin ang="5400000" scaled="0"/>
                </a:gradFill>
                <a:latin typeface="+mj-lt"/>
              </a:rPr>
              <a:t> </a:t>
            </a:r>
            <a:r>
              <a:rPr lang="en-US" sz="1600" dirty="0" smtClean="0">
                <a:gradFill>
                  <a:gsLst>
                    <a:gs pos="25664">
                      <a:srgbClr val="FFFFFF"/>
                    </a:gs>
                    <a:gs pos="58000">
                      <a:srgbClr val="FFFFFF"/>
                    </a:gs>
                  </a:gsLst>
                  <a:lin ang="5400000" scaled="0"/>
                </a:gradFill>
                <a:latin typeface="+mn-lt"/>
              </a:rPr>
              <a:t>Fill out an ERT Request for additional equipment needed for your session</a:t>
            </a:r>
          </a:p>
          <a:p>
            <a:pPr marL="574891" lvl="1" indent="-171657">
              <a:buSzPct val="100000"/>
            </a:pPr>
            <a:r>
              <a:rPr lang="en-US" sz="1600" b="1" dirty="0" smtClean="0">
                <a:gradFill>
                  <a:gsLst>
                    <a:gs pos="78761">
                      <a:srgbClr val="FFFF00"/>
                    </a:gs>
                    <a:gs pos="58000">
                      <a:srgbClr val="FFFF00"/>
                    </a:gs>
                  </a:gsLst>
                  <a:lin ang="5400000" scaled="0"/>
                </a:gradFill>
                <a:latin typeface="Segoe UI"/>
              </a:rPr>
              <a:t>March 24th </a:t>
            </a:r>
            <a:r>
              <a:rPr lang="en-US" sz="1600" dirty="0">
                <a:gradFill>
                  <a:gsLst>
                    <a:gs pos="25664">
                      <a:srgbClr val="FFFFFF"/>
                    </a:gs>
                    <a:gs pos="58000">
                      <a:srgbClr val="FFFFFF"/>
                    </a:gs>
                  </a:gsLst>
                  <a:lin ang="5400000" scaled="0"/>
                </a:gradFill>
                <a:latin typeface="+mn-lt"/>
              </a:rPr>
              <a:t>Upload your FINAL PPT at the Speaker Portal</a:t>
            </a:r>
          </a:p>
          <a:p>
            <a:pPr marL="411330" lvl="2" indent="0">
              <a:buSzPct val="100000"/>
              <a:buNone/>
            </a:pPr>
            <a:endParaRPr lang="en-US" sz="1600" dirty="0" smtClean="0">
              <a:gradFill>
                <a:gsLst>
                  <a:gs pos="25664">
                    <a:srgbClr val="FFFFFF"/>
                  </a:gs>
                  <a:gs pos="58000">
                    <a:srgbClr val="FFFFFF"/>
                  </a:gs>
                </a:gsLst>
                <a:lin ang="5400000" scaled="0"/>
              </a:gradFill>
            </a:endParaRPr>
          </a:p>
          <a:p>
            <a:pPr marL="574891" lvl="1" indent="-171657">
              <a:buSzPct val="100000"/>
            </a:pPr>
            <a:r>
              <a:rPr lang="en-US" sz="1600" dirty="0">
                <a:gradFill>
                  <a:gsLst>
                    <a:gs pos="25664">
                      <a:srgbClr val="FFFFFF"/>
                    </a:gs>
                    <a:gs pos="58000">
                      <a:srgbClr val="FFFFFF"/>
                    </a:gs>
                  </a:gsLst>
                  <a:lin ang="5400000" scaled="0"/>
                </a:gradFill>
                <a:latin typeface="+mn-lt"/>
              </a:rPr>
              <a:t>Your spoken presentation may change until delivery of the session, but create and lock your PPT by the </a:t>
            </a:r>
            <a:r>
              <a:rPr lang="en-US" sz="1600" dirty="0" smtClean="0">
                <a:gradFill>
                  <a:gsLst>
                    <a:gs pos="25664">
                      <a:srgbClr val="FFFFFF"/>
                    </a:gs>
                    <a:gs pos="58000">
                      <a:srgbClr val="FFFFFF"/>
                    </a:gs>
                  </a:gsLst>
                  <a:lin ang="5400000" scaled="0"/>
                </a:gradFill>
                <a:latin typeface="+mn-lt"/>
              </a:rPr>
              <a:t>deadline</a:t>
            </a:r>
          </a:p>
          <a:p>
            <a:pPr marL="865404" lvl="2" indent="-171657">
              <a:buSzPct val="100000"/>
            </a:pPr>
            <a:r>
              <a:rPr lang="en-US" sz="1200" dirty="0" smtClean="0">
                <a:gradFill>
                  <a:gsLst>
                    <a:gs pos="25664">
                      <a:srgbClr val="FFFFFF"/>
                    </a:gs>
                    <a:gs pos="58000">
                      <a:srgbClr val="FFFFFF"/>
                    </a:gs>
                  </a:gsLst>
                  <a:lin ang="5400000" scaled="0"/>
                </a:gradFill>
                <a:latin typeface="+mn-lt"/>
              </a:rPr>
              <a:t>YOUR </a:t>
            </a:r>
            <a:r>
              <a:rPr lang="en-US" sz="1200" dirty="0">
                <a:gradFill>
                  <a:gsLst>
                    <a:gs pos="25664">
                      <a:srgbClr val="FFFFFF"/>
                    </a:gs>
                    <a:gs pos="58000">
                      <a:srgbClr val="FFFFFF"/>
                    </a:gs>
                  </a:gsLst>
                  <a:lin ang="5400000" scaled="0"/>
                </a:gradFill>
                <a:latin typeface="+mn-lt"/>
              </a:rPr>
              <a:t>PROMPT FINAL PPT SUBMISSION IS </a:t>
            </a:r>
            <a:r>
              <a:rPr lang="en-US" sz="1200" dirty="0" smtClean="0">
                <a:gradFill>
                  <a:gsLst>
                    <a:gs pos="25664">
                      <a:srgbClr val="FFFFFF"/>
                    </a:gs>
                    <a:gs pos="58000">
                      <a:srgbClr val="FFFFFF"/>
                    </a:gs>
                  </a:gsLst>
                  <a:lin ang="5400000" scaled="0"/>
                </a:gradFill>
                <a:latin typeface="+mn-lt"/>
              </a:rPr>
              <a:t>APPRECIATED</a:t>
            </a:r>
          </a:p>
          <a:p>
            <a:pPr marL="865404" lvl="2" indent="-171657">
              <a:buSzPct val="100000"/>
            </a:pPr>
            <a:r>
              <a:rPr lang="en-US" sz="1200" dirty="0" smtClean="0">
                <a:gradFill>
                  <a:gsLst>
                    <a:gs pos="25664">
                      <a:srgbClr val="FFFFFF"/>
                    </a:gs>
                    <a:gs pos="58000">
                      <a:srgbClr val="FFFFFF"/>
                    </a:gs>
                  </a:gsLst>
                  <a:lin ang="5400000" scaled="0"/>
                </a:gradFill>
                <a:latin typeface="+mn-lt"/>
              </a:rPr>
              <a:t>Limited </a:t>
            </a:r>
            <a:r>
              <a:rPr lang="en-US" sz="1200" dirty="0">
                <a:gradFill>
                  <a:gsLst>
                    <a:gs pos="25664">
                      <a:srgbClr val="FFFFFF"/>
                    </a:gs>
                    <a:gs pos="58000">
                      <a:srgbClr val="FFFFFF"/>
                    </a:gs>
                  </a:gsLst>
                  <a:lin ang="5400000" scaled="0"/>
                </a:gradFill>
                <a:latin typeface="+mn-lt"/>
              </a:rPr>
              <a:t>PPT support is available onsite</a:t>
            </a:r>
            <a:r>
              <a:rPr lang="en-US" sz="1600" b="1" dirty="0" smtClean="0">
                <a:gradFill>
                  <a:gsLst>
                    <a:gs pos="25664">
                      <a:srgbClr val="FFFFFF"/>
                    </a:gs>
                    <a:gs pos="58000">
                      <a:srgbClr val="FFFFFF"/>
                    </a:gs>
                  </a:gsLst>
                  <a:lin ang="5400000" scaled="0"/>
                </a:gradFill>
              </a:rPr>
              <a:t/>
            </a:r>
            <a:br>
              <a:rPr lang="en-US" sz="1600" b="1" dirty="0" smtClean="0">
                <a:gradFill>
                  <a:gsLst>
                    <a:gs pos="25664">
                      <a:srgbClr val="FFFFFF"/>
                    </a:gs>
                    <a:gs pos="58000">
                      <a:srgbClr val="FFFFFF"/>
                    </a:gs>
                  </a:gsLst>
                  <a:lin ang="5400000" scaled="0"/>
                </a:gradFill>
              </a:rPr>
            </a:br>
            <a:endParaRPr lang="en-US" sz="1600" b="1" dirty="0" smtClean="0">
              <a:gradFill>
                <a:gsLst>
                  <a:gs pos="25664">
                    <a:srgbClr val="FFFFFF"/>
                  </a:gs>
                  <a:gs pos="58000">
                    <a:srgbClr val="FFFFFF"/>
                  </a:gs>
                </a:gsLst>
                <a:lin ang="5400000" scaled="0"/>
              </a:gradFill>
            </a:endParaRPr>
          </a:p>
          <a:p>
            <a:pPr marL="171657" lvl="1" indent="-171657">
              <a:buSzPct val="100000"/>
              <a:buNone/>
            </a:pPr>
            <a:endParaRPr lang="en-US" sz="1600" b="1" dirty="0" smtClean="0">
              <a:gradFill>
                <a:gsLst>
                  <a:gs pos="25664">
                    <a:srgbClr val="FFFFFF"/>
                  </a:gs>
                  <a:gs pos="58000">
                    <a:srgbClr val="FFFFFF"/>
                  </a:gs>
                </a:gsLst>
                <a:lin ang="5400000" scaled="0"/>
              </a:gradFill>
            </a:endParaRPr>
          </a:p>
          <a:p>
            <a:pPr marL="171657" lvl="1" indent="-171657">
              <a:buSzPct val="100000"/>
              <a:buNone/>
            </a:pPr>
            <a:r>
              <a:rPr lang="en-US" sz="1600" b="1" dirty="0" smtClean="0">
                <a:gradFill>
                  <a:gsLst>
                    <a:gs pos="25664">
                      <a:srgbClr val="FFFFFF"/>
                    </a:gs>
                    <a:gs pos="58000">
                      <a:srgbClr val="FFFFFF"/>
                    </a:gs>
                  </a:gsLst>
                  <a:lin ang="5400000" scaled="0"/>
                </a:gradFill>
              </a:rPr>
              <a:t>Points of Contact</a:t>
            </a:r>
          </a:p>
          <a:p>
            <a:pPr marL="574891" lvl="1" indent="-171657">
              <a:buSzPct val="100000"/>
            </a:pPr>
            <a:r>
              <a:rPr lang="en-US" sz="1600" dirty="0">
                <a:gradFill>
                  <a:gsLst>
                    <a:gs pos="25664">
                      <a:srgbClr val="FFFFFF"/>
                    </a:gs>
                    <a:gs pos="58000">
                      <a:srgbClr val="FFFFFF"/>
                    </a:gs>
                  </a:gsLst>
                  <a:lin ang="5400000" scaled="0"/>
                </a:gradFill>
                <a:latin typeface="+mn-lt"/>
              </a:rPr>
              <a:t>Direct presentation questions to Erika Seven at v-erseve@microsoft.com</a:t>
            </a:r>
          </a:p>
          <a:p>
            <a:pPr marL="574891" lvl="1" indent="-171657">
              <a:buSzPct val="100000"/>
            </a:pPr>
            <a:r>
              <a:rPr lang="en-US" sz="1600" dirty="0">
                <a:gradFill>
                  <a:gsLst>
                    <a:gs pos="25664">
                      <a:srgbClr val="FFFFFF"/>
                    </a:gs>
                    <a:gs pos="58000">
                      <a:srgbClr val="FFFFFF"/>
                    </a:gs>
                  </a:gsLst>
                  <a:lin ang="5400000" scaled="0"/>
                </a:gradFill>
                <a:latin typeface="+mn-lt"/>
              </a:rPr>
              <a:t>Direct content questions to your Track </a:t>
            </a:r>
            <a:r>
              <a:rPr lang="en-US" sz="1600" dirty="0" smtClean="0">
                <a:gradFill>
                  <a:gsLst>
                    <a:gs pos="25664">
                      <a:srgbClr val="FFFFFF"/>
                    </a:gs>
                    <a:gs pos="58000">
                      <a:srgbClr val="FFFFFF"/>
                    </a:gs>
                  </a:gsLst>
                  <a:lin ang="5400000" scaled="0"/>
                </a:gradFill>
                <a:latin typeface="+mn-lt"/>
              </a:rPr>
              <a:t>Owner</a:t>
            </a:r>
            <a:endParaRPr lang="en-US" sz="1600" dirty="0">
              <a:gradFill>
                <a:gsLst>
                  <a:gs pos="25664">
                    <a:srgbClr val="FFFFFF"/>
                  </a:gs>
                  <a:gs pos="58000">
                    <a:srgbClr val="FFFFFF"/>
                  </a:gs>
                </a:gsLst>
                <a:lin ang="5400000" scaled="0"/>
              </a:gradFill>
              <a:latin typeface="+mj-lt"/>
            </a:endParaRPr>
          </a:p>
        </p:txBody>
      </p:sp>
      <p:sp>
        <p:nvSpPr>
          <p:cNvPr id="396290" name="Rectangle 2"/>
          <p:cNvSpPr>
            <a:spLocks noGrp="1" noChangeArrowheads="1"/>
          </p:cNvSpPr>
          <p:nvPr>
            <p:ph type="title"/>
          </p:nvPr>
        </p:nvSpPr>
        <p:spPr/>
        <p:txBody>
          <a:bodyPr/>
          <a:lstStyle/>
          <a:p>
            <a:r>
              <a:rPr lang="en-US" smtClean="0"/>
              <a:t>Deadlines &amp; Resources</a:t>
            </a:r>
            <a:endParaRPr lang="en-US" dirty="0"/>
          </a:p>
        </p:txBody>
      </p:sp>
      <p:sp>
        <p:nvSpPr>
          <p:cNvPr id="2" name="Rectangle 1"/>
          <p:cNvSpPr/>
          <p:nvPr/>
        </p:nvSpPr>
        <p:spPr bwMode="auto">
          <a:xfrm>
            <a:off x="231624" y="5542085"/>
            <a:ext cx="11895477" cy="1155577"/>
          </a:xfrm>
          <a:prstGeom prst="rect">
            <a:avLst/>
          </a:prstGeom>
          <a:noFill/>
          <a:ln>
            <a:solidFill>
              <a:srgbClr val="FFFF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74" tIns="46637" rIns="93274" bIns="46637" numCol="1" rtlCol="0" anchor="ctr" anchorCtr="0" compatLnSpc="1">
            <a:prstTxWarp prst="textNoShape">
              <a:avLst/>
            </a:prstTxWarp>
          </a:bodyPr>
          <a:lstStyle/>
          <a:p>
            <a:pPr algn="ctr" defTabSz="932472"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white">
          <a:xfrm>
            <a:off x="231624" y="1581531"/>
            <a:ext cx="11895477" cy="2599803"/>
          </a:xfrm>
          <a:prstGeom prst="rect">
            <a:avLst/>
          </a:prstGeom>
          <a:noFill/>
          <a:ln>
            <a:solidFill>
              <a:srgbClr val="FFFF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74" tIns="46637" rIns="93274" bIns="46637" numCol="1" rtlCol="0" anchor="ctr" anchorCtr="0" compatLnSpc="1">
            <a:prstTxWarp prst="textNoShape">
              <a:avLst/>
            </a:prstTxWarp>
          </a:bodyPr>
          <a:lstStyle/>
          <a:p>
            <a:pPr algn="ctr" defTabSz="932472"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white">
          <a:xfrm>
            <a:off x="231623" y="4237926"/>
            <a:ext cx="11895477" cy="1247567"/>
          </a:xfrm>
          <a:prstGeom prst="rect">
            <a:avLst/>
          </a:prstGeom>
          <a:noFill/>
          <a:ln>
            <a:solidFill>
              <a:srgbClr val="FFFF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74" tIns="46637" rIns="93274" bIns="46637" numCol="1" rtlCol="0" anchor="ctr" anchorCtr="0" compatLnSpc="1">
            <a:prstTxWarp prst="textNoShape">
              <a:avLst/>
            </a:prstTxWarp>
          </a:bodyPr>
          <a:lstStyle/>
          <a:p>
            <a:pPr algn="ctr" defTabSz="932472"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extBox 2"/>
          <p:cNvSpPr txBox="1"/>
          <p:nvPr/>
        </p:nvSpPr>
        <p:spPr>
          <a:xfrm>
            <a:off x="292951" y="5805941"/>
            <a:ext cx="11772819"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78761">
                      <a:srgbClr val="FFFF00"/>
                    </a:gs>
                    <a:gs pos="58000">
                      <a:srgbClr val="FFFF00"/>
                    </a:gs>
                  </a:gsLst>
                  <a:lin ang="5400000" scaled="0"/>
                </a:gradFill>
                <a:latin typeface="Segoe UI"/>
                <a:ea typeface="Segoe UI" pitchFamily="34" charset="0"/>
                <a:cs typeface="Segoe UI" pitchFamily="34" charset="0"/>
              </a:rPr>
              <a:t>NOTE: </a:t>
            </a:r>
            <a:r>
              <a:rPr lang="en-US" sz="2400" dirty="0" smtClean="0">
                <a:gradFill>
                  <a:gsLst>
                    <a:gs pos="2917">
                      <a:schemeClr val="tx1"/>
                    </a:gs>
                    <a:gs pos="30000">
                      <a:schemeClr val="tx1"/>
                    </a:gs>
                  </a:gsLst>
                  <a:lin ang="5400000" scaled="0"/>
                </a:gradFill>
              </a:rPr>
              <a:t>PPTs or Recordings with licensing issues will not be published until resolved.</a:t>
            </a:r>
          </a:p>
        </p:txBody>
      </p:sp>
    </p:spTree>
    <p:extLst>
      <p:ext uri="{BB962C8B-B14F-4D97-AF65-F5344CB8AC3E}">
        <p14:creationId xmlns:p14="http://schemas.microsoft.com/office/powerpoint/2010/main" val="335516321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smtClean="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smtClean="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Presentation title </a:t>
            </a:r>
            <a:br>
              <a:rPr lang="en-US" smtClean="0"/>
            </a:br>
            <a:r>
              <a:rPr lang="en-US" smtClean="0"/>
              <a:t>goes here</a:t>
            </a:r>
            <a:endParaRPr lang="en-US" dirty="0"/>
          </a:p>
        </p:txBody>
      </p:sp>
      <p:sp>
        <p:nvSpPr>
          <p:cNvPr id="5" name="Text Placeholder 4"/>
          <p:cNvSpPr>
            <a:spLocks noGrp="1"/>
          </p:cNvSpPr>
          <p:nvPr>
            <p:ph type="body" sz="quarter" idx="12"/>
          </p:nvPr>
        </p:nvSpPr>
        <p:spPr/>
        <p:txBody>
          <a:bodyPr/>
          <a:lstStyle/>
          <a:p>
            <a:r>
              <a:rPr lang="en-US" smtClean="0"/>
              <a:t>Speaker name</a:t>
            </a:r>
          </a:p>
          <a:p>
            <a:r>
              <a:rPr lang="en-US" smtClean="0"/>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mtClean="0"/>
              <a:t>Preferred text layout (no bullets)</a:t>
            </a:r>
            <a:endParaRPr lang="en-US" dirty="0"/>
          </a:p>
        </p:txBody>
      </p:sp>
      <p:sp>
        <p:nvSpPr>
          <p:cNvPr id="6" name="Text Placeholder 5"/>
          <p:cNvSpPr>
            <a:spLocks noGrp="1"/>
          </p:cNvSpPr>
          <p:nvPr>
            <p:ph type="body" sz="quarter" idx="10"/>
          </p:nvPr>
        </p:nvSpPr>
        <p:spPr/>
        <p:txBody>
          <a:bodyPr/>
          <a:lstStyle/>
          <a:p>
            <a:r>
              <a:rPr lang="en-US" smtClean="0"/>
              <a:t>Main topic 1: size 40pt</a:t>
            </a:r>
          </a:p>
          <a:p>
            <a:pPr lvl="1"/>
            <a:r>
              <a:rPr lang="en-US" smtClean="0"/>
              <a:t>Size 20pt for the subtopics</a:t>
            </a:r>
          </a:p>
          <a:p>
            <a:pPr lvl="1"/>
            <a:r>
              <a:rPr lang="en-US" smtClean="0"/>
              <a:t>Size 20pt for the subtopics</a:t>
            </a:r>
          </a:p>
          <a:p>
            <a:r>
              <a:rPr lang="en-US" smtClean="0"/>
              <a:t>Main topic 2: size 40pt</a:t>
            </a:r>
          </a:p>
          <a:p>
            <a:pPr lvl="1"/>
            <a:r>
              <a:rPr lang="en-US" smtClean="0"/>
              <a:t>Size 20pt for the subtopics</a:t>
            </a:r>
          </a:p>
          <a:p>
            <a:pPr lvl="1"/>
            <a:r>
              <a:rPr lang="en-US" smtClean="0"/>
              <a:t>Size 20pt for the subtopics</a:t>
            </a:r>
          </a:p>
          <a:p>
            <a:r>
              <a:rPr lang="en-US" smtClean="0"/>
              <a:t>Main topic 3: size 40pt</a:t>
            </a:r>
          </a:p>
          <a:p>
            <a:pPr lvl="1"/>
            <a:r>
              <a:rPr lang="en-US" smtClean="0"/>
              <a:t>Size 20pt for the subtopics</a:t>
            </a:r>
          </a:p>
          <a:p>
            <a:pPr lvl="1"/>
            <a:r>
              <a:rPr lang="en-US" smtClean="0"/>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smtClean="0"/>
              <a:t>Example of a bulleted slide with a subhead</a:t>
            </a:r>
          </a:p>
          <a:p>
            <a:pPr lvl="1"/>
            <a:r>
              <a:rPr lang="en-US" dirty="0" smtClean="0"/>
              <a:t>Set the slide title to “Sentence case”</a:t>
            </a:r>
          </a:p>
          <a:p>
            <a:pPr lvl="1"/>
            <a:r>
              <a:rPr lang="en-US" dirty="0" smtClean="0"/>
              <a:t>Set subheads to “Sentence case”</a:t>
            </a:r>
          </a:p>
          <a:p>
            <a:pPr lvl="0"/>
            <a:r>
              <a:rPr lang="en-US" dirty="0" smtClean="0"/>
              <a:t>Hyperlink style</a:t>
            </a:r>
          </a:p>
          <a:p>
            <a:pPr lvl="1"/>
            <a:r>
              <a:rPr lang="en-US" dirty="0" smtClean="0">
                <a:hlinkClick r:id="rId3"/>
              </a:rPr>
              <a:t>www.microsoft.com</a:t>
            </a:r>
            <a:r>
              <a:rPr lang="en-US" dirty="0" smtClean="0"/>
              <a:t> </a:t>
            </a:r>
          </a:p>
        </p:txBody>
      </p:sp>
      <p:sp>
        <p:nvSpPr>
          <p:cNvPr id="2" name="Title 1"/>
          <p:cNvSpPr>
            <a:spLocks noGrp="1"/>
          </p:cNvSpPr>
          <p:nvPr>
            <p:ph type="title"/>
          </p:nvPr>
        </p:nvSpPr>
        <p:spPr/>
        <p:txBody>
          <a:bodyPr/>
          <a:lstStyle/>
          <a:p>
            <a:r>
              <a:rPr lang="en-US" dirty="0" smtClean="0"/>
              <a:t>Bullet points layout with subtitle</a:t>
            </a:r>
            <a:br>
              <a:rPr lang="en-US" dirty="0" smtClean="0"/>
            </a:br>
            <a:r>
              <a:rPr lang="en-US" sz="4000" dirty="0" smtClean="0">
                <a:gradFill>
                  <a:gsLst>
                    <a:gs pos="10101">
                      <a:schemeClr val="tx1"/>
                    </a:gs>
                    <a:gs pos="54000">
                      <a:schemeClr val="tx1"/>
                    </a:gs>
                  </a:gsLst>
                  <a:lin ang="5400000" scaled="0"/>
                </a:gradFill>
              </a:rPr>
              <a:t>Subtitle</a:t>
            </a:r>
            <a:endParaRPr lang="en-US" sz="4000" dirty="0">
              <a:gradFill>
                <a:gsLst>
                  <a:gs pos="10101">
                    <a:schemeClr val="tx1"/>
                  </a:gs>
                  <a:gs pos="54000">
                    <a:schemeClr val="tx1"/>
                  </a:gs>
                </a:gsLst>
                <a:lin ang="5400000" scaled="0"/>
              </a:gradFill>
            </a:endParaRP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a:t>
            </a:r>
            <a:r>
              <a:rPr lang="en-US" dirty="0" smtClean="0"/>
              <a:t>palette info</a:t>
            </a:r>
            <a:endParaRPr lang="en-US" dirty="0"/>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a:t>
            </a:r>
            <a:r>
              <a:rPr lang="en-US" sz="2400" dirty="0" smtClean="0">
                <a:gradFill>
                  <a:gsLst>
                    <a:gs pos="14159">
                      <a:schemeClr val="tx1"/>
                    </a:gs>
                    <a:gs pos="54000">
                      <a:schemeClr val="tx1"/>
                    </a:gs>
                  </a:gsLst>
                  <a:lin ang="5400000" scaled="0"/>
                </a:gradFill>
                <a:latin typeface="+mn-lt"/>
                <a:ea typeface="+mj-ea"/>
                <a:cs typeface="+mj-cs"/>
              </a:rPr>
              <a:t>content:</a:t>
            </a:r>
            <a:br>
              <a:rPr lang="en-US" sz="2400" dirty="0" smtClean="0">
                <a:gradFill>
                  <a:gsLst>
                    <a:gs pos="14159">
                      <a:schemeClr val="tx1"/>
                    </a:gs>
                    <a:gs pos="54000">
                      <a:schemeClr val="tx1"/>
                    </a:gs>
                  </a:gsLst>
                  <a:lin ang="5400000" scaled="0"/>
                </a:gradFill>
                <a:latin typeface="+mn-lt"/>
                <a:ea typeface="+mj-ea"/>
                <a:cs typeface="+mj-cs"/>
              </a:rPr>
            </a:br>
            <a:r>
              <a:rPr lang="en-US" sz="2400" dirty="0" smtClean="0">
                <a:gradFill>
                  <a:gsLst>
                    <a:gs pos="14159">
                      <a:schemeClr val="tx1"/>
                    </a:gs>
                    <a:gs pos="54000">
                      <a:schemeClr val="tx1"/>
                    </a:gs>
                  </a:gsLst>
                  <a:lin ang="5400000" scaled="0"/>
                </a:gradFill>
                <a:latin typeface="+mn-lt"/>
                <a:ea typeface="+mj-ea"/>
                <a:cs typeface="+mj-cs"/>
              </a:rPr>
              <a:t>Type </a:t>
            </a:r>
            <a:r>
              <a:rPr lang="en-US" sz="2400" dirty="0">
                <a:gradFill>
                  <a:gsLst>
                    <a:gs pos="14159">
                      <a:schemeClr val="tx1"/>
                    </a:gs>
                    <a:gs pos="54000">
                      <a:schemeClr val="tx1"/>
                    </a:gs>
                  </a:gsLst>
                  <a:lin ang="5400000" scaled="0"/>
                </a:gradFill>
                <a:latin typeface="+mn-lt"/>
                <a:ea typeface="+mj-ea"/>
                <a:cs typeface="+mj-cs"/>
              </a:rPr>
              <a:t>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Charts</a:t>
            </a:r>
            <a:endParaRPr lang="en-US" dirty="0"/>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a:t>
            </a:r>
            <a:r>
              <a:rPr lang="en-US" sz="2400" dirty="0" smtClean="0">
                <a:gradFill>
                  <a:gsLst>
                    <a:gs pos="99115">
                      <a:schemeClr val="tx1"/>
                    </a:gs>
                    <a:gs pos="68000">
                      <a:schemeClr val="tx1"/>
                    </a:gs>
                  </a:gsLst>
                  <a:lin ang="5400000" scaled="0"/>
                </a:gradFill>
                <a:latin typeface="+mn-lt"/>
                <a:ea typeface="+mj-ea"/>
                <a:cs typeface="+mj-cs"/>
              </a:rPr>
              <a:t>content:</a:t>
            </a:r>
            <a:br>
              <a:rPr lang="en-US" sz="2400" dirty="0" smtClean="0">
                <a:gradFill>
                  <a:gsLst>
                    <a:gs pos="99115">
                      <a:schemeClr val="tx1"/>
                    </a:gs>
                    <a:gs pos="68000">
                      <a:schemeClr val="tx1"/>
                    </a:gs>
                  </a:gsLst>
                  <a:lin ang="5400000" scaled="0"/>
                </a:gradFill>
                <a:latin typeface="+mn-lt"/>
                <a:ea typeface="+mj-ea"/>
                <a:cs typeface="+mj-cs"/>
              </a:rPr>
            </a:br>
            <a:r>
              <a:rPr lang="en-US" sz="2400" dirty="0" smtClean="0">
                <a:gradFill>
                  <a:gsLst>
                    <a:gs pos="99115">
                      <a:schemeClr val="tx1"/>
                    </a:gs>
                    <a:gs pos="68000">
                      <a:schemeClr val="tx1"/>
                    </a:gs>
                  </a:gsLst>
                  <a:lin ang="5400000" scaled="0"/>
                </a:gradFill>
                <a:latin typeface="+mn-lt"/>
                <a:ea typeface="+mj-ea"/>
                <a:cs typeface="+mj-cs"/>
              </a:rPr>
              <a:t>Type is </a:t>
            </a:r>
            <a:r>
              <a:rPr lang="en-US" sz="2400" dirty="0">
                <a:gradFill>
                  <a:gsLst>
                    <a:gs pos="99115">
                      <a:schemeClr val="tx1"/>
                    </a:gs>
                    <a:gs pos="68000">
                      <a:schemeClr val="tx1"/>
                    </a:gs>
                  </a:gsLst>
                  <a:lin ang="5400000" scaled="0"/>
                </a:gradFill>
                <a:latin typeface="+mn-lt"/>
                <a:ea typeface="+mj-ea"/>
                <a:cs typeface="+mj-cs"/>
              </a:rPr>
              <a:t>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274638" y="1212850"/>
            <a:ext cx="11887200" cy="5170646"/>
          </a:xfrm>
        </p:spPr>
        <p:txBody>
          <a:bodyPr/>
          <a:lstStyle/>
          <a:p>
            <a:pPr marL="0" defTabSz="932472" fontAlgn="base">
              <a:spcBef>
                <a:spcPct val="0"/>
              </a:spcBef>
              <a:spcAft>
                <a:spcPct val="0"/>
              </a:spcAft>
              <a:buNone/>
            </a:pPr>
            <a:r>
              <a:rPr lang="en-US" sz="1600" dirty="0">
                <a:gradFill>
                  <a:gsLst>
                    <a:gs pos="25664">
                      <a:srgbClr val="FFFFFF"/>
                    </a:gs>
                    <a:gs pos="58000">
                      <a:srgbClr val="FFFFFF"/>
                    </a:gs>
                  </a:gsLst>
                  <a:lin ang="5400000" scaled="0"/>
                </a:gradFill>
              </a:rPr>
              <a:t>Upload your final deck on the speaker portal on or before </a:t>
            </a:r>
            <a:r>
              <a:rPr lang="en-US" sz="2000" b="1" dirty="0" smtClean="0">
                <a:gradFill>
                  <a:gsLst>
                    <a:gs pos="78761">
                      <a:srgbClr val="FFFF00"/>
                    </a:gs>
                    <a:gs pos="58000">
                      <a:srgbClr val="FFFF00"/>
                    </a:gs>
                  </a:gsLst>
                  <a:lin ang="5400000" scaled="0"/>
                </a:gradFill>
                <a:latin typeface="Segoe UI"/>
              </a:rPr>
              <a:t>March 24, </a:t>
            </a:r>
            <a:r>
              <a:rPr lang="en-US" sz="2000" b="1" dirty="0">
                <a:gradFill>
                  <a:gsLst>
                    <a:gs pos="78761">
                      <a:srgbClr val="FFFF00"/>
                    </a:gs>
                    <a:gs pos="58000">
                      <a:srgbClr val="FFFF00"/>
                    </a:gs>
                  </a:gsLst>
                  <a:lin ang="5400000" scaled="0"/>
                </a:gradFill>
                <a:latin typeface="Segoe UI"/>
              </a:rPr>
              <a:t>2016.</a:t>
            </a:r>
          </a:p>
          <a:p>
            <a:pPr marL="0" defTabSz="932472" fontAlgn="base">
              <a:spcBef>
                <a:spcPct val="0"/>
              </a:spcBef>
              <a:spcAft>
                <a:spcPct val="0"/>
              </a:spcAft>
              <a:buNone/>
            </a:pPr>
            <a:endParaRPr lang="en-GB" sz="1600" dirty="0">
              <a:gradFill>
                <a:gsLst>
                  <a:gs pos="0">
                    <a:srgbClr val="FFFFFF"/>
                  </a:gs>
                  <a:gs pos="100000">
                    <a:srgbClr val="FFFFFF"/>
                  </a:gs>
                </a:gsLst>
                <a:lin ang="5400000" scaled="0"/>
              </a:gradFill>
              <a:latin typeface="+mn-lt"/>
            </a:endParaRPr>
          </a:p>
          <a:p>
            <a:pPr marL="0" defTabSz="932472" fontAlgn="base">
              <a:spcBef>
                <a:spcPct val="0"/>
              </a:spcBef>
              <a:spcAft>
                <a:spcPct val="0"/>
              </a:spcAft>
              <a:buNone/>
            </a:pPr>
            <a:endParaRPr lang="en-GB" sz="1400" dirty="0">
              <a:gradFill>
                <a:gsLst>
                  <a:gs pos="0">
                    <a:schemeClr val="tx2"/>
                  </a:gs>
                  <a:gs pos="100000">
                    <a:schemeClr val="tx2"/>
                  </a:gs>
                </a:gsLst>
                <a:lin ang="5400000" scaled="0"/>
              </a:gradFill>
              <a:latin typeface="+mn-lt"/>
            </a:endParaRPr>
          </a:p>
          <a:p>
            <a:pPr marL="0" defTabSz="932472" fontAlgn="base">
              <a:spcBef>
                <a:spcPct val="0"/>
              </a:spcBef>
              <a:spcAft>
                <a:spcPct val="0"/>
              </a:spcAft>
              <a:buNone/>
            </a:pPr>
            <a:endParaRPr lang="en-GB" sz="1400" b="1" dirty="0" smtClean="0">
              <a:solidFill>
                <a:srgbClr val="FF0000">
                  <a:alpha val="99000"/>
                </a:srgbClr>
              </a:solidFill>
              <a:latin typeface="+mn-lt"/>
            </a:endParaRPr>
          </a:p>
          <a:p>
            <a:pPr marL="0" defTabSz="932472" fontAlgn="base">
              <a:spcBef>
                <a:spcPct val="0"/>
              </a:spcBef>
              <a:spcAft>
                <a:spcPct val="0"/>
              </a:spcAft>
              <a:buNone/>
            </a:pPr>
            <a:r>
              <a:rPr lang="en-GB" sz="2000" b="1" dirty="0">
                <a:gradFill>
                  <a:gsLst>
                    <a:gs pos="78761">
                      <a:srgbClr val="FFFF00"/>
                    </a:gs>
                    <a:gs pos="58000">
                      <a:srgbClr val="FFFF00"/>
                    </a:gs>
                  </a:gsLst>
                  <a:lin ang="5400000" scaled="0"/>
                </a:gradFill>
                <a:latin typeface="Segoe UI"/>
              </a:rPr>
              <a:t>The Scrub Process will include:</a:t>
            </a:r>
          </a:p>
          <a:p>
            <a:pPr marL="238054" indent="-238054" defTabSz="932472" fontAlgn="base">
              <a:spcBef>
                <a:spcPct val="0"/>
              </a:spcBef>
              <a:spcAft>
                <a:spcPct val="0"/>
              </a:spcAft>
              <a:buFont typeface="Arial" pitchFamily="34" charset="0"/>
              <a:buChar char="•"/>
            </a:pPr>
            <a:r>
              <a:rPr lang="en-US" sz="1600" dirty="0">
                <a:gradFill>
                  <a:gsLst>
                    <a:gs pos="25664">
                      <a:srgbClr val="FFFFFF"/>
                    </a:gs>
                    <a:gs pos="58000">
                      <a:srgbClr val="FFFFFF"/>
                    </a:gs>
                  </a:gsLst>
                  <a:lin ang="5400000" scaled="0"/>
                </a:gradFill>
              </a:rPr>
              <a:t>Verification that required slides are included</a:t>
            </a:r>
          </a:p>
          <a:p>
            <a:pPr marL="238054" indent="-238054" defTabSz="932472" fontAlgn="base">
              <a:spcBef>
                <a:spcPct val="0"/>
              </a:spcBef>
              <a:spcAft>
                <a:spcPct val="0"/>
              </a:spcAft>
              <a:buFont typeface="Arial" pitchFamily="34" charset="0"/>
              <a:buChar char="•"/>
            </a:pPr>
            <a:r>
              <a:rPr lang="en-US" sz="1600" dirty="0">
                <a:gradFill>
                  <a:gsLst>
                    <a:gs pos="25664">
                      <a:srgbClr val="FFFFFF"/>
                    </a:gs>
                    <a:gs pos="58000">
                      <a:srgbClr val="FFFFFF"/>
                    </a:gs>
                  </a:gsLst>
                  <a:lin ang="5400000" scaled="0"/>
                </a:gradFill>
              </a:rPr>
              <a:t>Remove any non-template logos and graphics from the walk-in slide </a:t>
            </a:r>
          </a:p>
          <a:p>
            <a:pPr marL="238054" indent="-238054" defTabSz="932472" fontAlgn="base">
              <a:spcBef>
                <a:spcPct val="0"/>
              </a:spcBef>
              <a:spcAft>
                <a:spcPct val="0"/>
              </a:spcAft>
              <a:buFont typeface="Arial" pitchFamily="34" charset="0"/>
              <a:buChar char="•"/>
            </a:pPr>
            <a:r>
              <a:rPr lang="en-US" sz="1600" dirty="0">
                <a:gradFill>
                  <a:gsLst>
                    <a:gs pos="25664">
                      <a:srgbClr val="FFFFFF"/>
                    </a:gs>
                    <a:gs pos="58000">
                      <a:srgbClr val="FFFFFF"/>
                    </a:gs>
                  </a:gsLst>
                  <a:lin ang="5400000" scaled="0"/>
                </a:gradFill>
              </a:rPr>
              <a:t>Remove all comments, hidden slides and speaker notes from slides </a:t>
            </a:r>
          </a:p>
          <a:p>
            <a:pPr marL="238054" indent="-238054" defTabSz="932472" fontAlgn="base">
              <a:spcBef>
                <a:spcPct val="0"/>
              </a:spcBef>
              <a:spcAft>
                <a:spcPct val="0"/>
              </a:spcAft>
              <a:buFont typeface="Arial" pitchFamily="34" charset="0"/>
              <a:buChar char="•"/>
            </a:pPr>
            <a:r>
              <a:rPr lang="en-US" sz="1600" dirty="0">
                <a:gradFill>
                  <a:gsLst>
                    <a:gs pos="25664">
                      <a:srgbClr val="FFFFFF"/>
                    </a:gs>
                    <a:gs pos="58000">
                      <a:srgbClr val="FFFFFF"/>
                    </a:gs>
                  </a:gsLst>
                  <a:lin ang="5400000" scaled="0"/>
                </a:gradFill>
              </a:rPr>
              <a:t>Set file properties box</a:t>
            </a:r>
          </a:p>
          <a:p>
            <a:pPr marL="238054" indent="-238054" defTabSz="932472" fontAlgn="base">
              <a:spcBef>
                <a:spcPct val="0"/>
              </a:spcBef>
              <a:spcAft>
                <a:spcPct val="0"/>
              </a:spcAft>
              <a:buFont typeface="Arial" pitchFamily="34" charset="0"/>
              <a:buChar char="•"/>
            </a:pPr>
            <a:r>
              <a:rPr lang="en-US" sz="1600" dirty="0">
                <a:gradFill>
                  <a:gsLst>
                    <a:gs pos="25664">
                      <a:srgbClr val="FFFFFF"/>
                    </a:gs>
                    <a:gs pos="58000">
                      <a:srgbClr val="FFFFFF"/>
                    </a:gs>
                  </a:gsLst>
                  <a:lin ang="5400000" scaled="0"/>
                </a:gradFill>
              </a:rPr>
              <a:t>Reset printability to grayscale </a:t>
            </a:r>
          </a:p>
          <a:p>
            <a:pPr marL="238054" indent="-238054" defTabSz="932472" fontAlgn="base">
              <a:spcBef>
                <a:spcPct val="0"/>
              </a:spcBef>
              <a:spcAft>
                <a:spcPct val="0"/>
              </a:spcAft>
              <a:buFont typeface="Arial" pitchFamily="34" charset="0"/>
              <a:buChar char="•"/>
            </a:pPr>
            <a:r>
              <a:rPr lang="en-US" sz="1600" dirty="0">
                <a:gradFill>
                  <a:gsLst>
                    <a:gs pos="25664">
                      <a:srgbClr val="FFFFFF"/>
                    </a:gs>
                    <a:gs pos="58000">
                      <a:srgbClr val="FFFFFF"/>
                    </a:gs>
                  </a:gsLst>
                  <a:lin ang="5400000" scaled="0"/>
                </a:gradFill>
              </a:rPr>
              <a:t>Notify </a:t>
            </a:r>
            <a:r>
              <a:rPr lang="en-US" sz="1600" dirty="0" smtClean="0">
                <a:gradFill>
                  <a:gsLst>
                    <a:gs pos="25664">
                      <a:srgbClr val="FFFFFF"/>
                    </a:gs>
                    <a:gs pos="58000">
                      <a:srgbClr val="FFFFFF"/>
                    </a:gs>
                  </a:gsLst>
                  <a:lin ang="5400000" scaled="0"/>
                </a:gradFill>
              </a:rPr>
              <a:t>Speaker of </a:t>
            </a:r>
            <a:r>
              <a:rPr lang="en-US" sz="1600" dirty="0">
                <a:gradFill>
                  <a:gsLst>
                    <a:gs pos="25664">
                      <a:srgbClr val="FFFFFF"/>
                    </a:gs>
                    <a:gs pos="58000">
                      <a:srgbClr val="FFFFFF"/>
                    </a:gs>
                  </a:gsLst>
                  <a:lin ang="5400000" scaled="0"/>
                </a:gradFill>
              </a:rPr>
              <a:t>any images identified as </a:t>
            </a:r>
            <a:r>
              <a:rPr lang="en-US" sz="1600" dirty="0" smtClean="0">
                <a:gradFill>
                  <a:gsLst>
                    <a:gs pos="25664">
                      <a:srgbClr val="FFFFFF"/>
                    </a:gs>
                    <a:gs pos="58000">
                      <a:srgbClr val="FFFFFF"/>
                    </a:gs>
                  </a:gsLst>
                  <a:lin ang="5400000" scaled="0"/>
                </a:gradFill>
              </a:rPr>
              <a:t>unlicensed for immediate resolution</a:t>
            </a:r>
            <a:endParaRPr lang="en-US" sz="1600" dirty="0">
              <a:gradFill>
                <a:gsLst>
                  <a:gs pos="25664">
                    <a:srgbClr val="FFFFFF"/>
                  </a:gs>
                  <a:gs pos="58000">
                    <a:srgbClr val="FFFFFF"/>
                  </a:gs>
                </a:gsLst>
                <a:lin ang="5400000" scaled="0"/>
              </a:gradFill>
            </a:endParaRPr>
          </a:p>
          <a:p>
            <a:pPr marL="238054" indent="-238054" defTabSz="932472" fontAlgn="base">
              <a:spcBef>
                <a:spcPct val="0"/>
              </a:spcBef>
              <a:spcAft>
                <a:spcPct val="0"/>
              </a:spcAft>
              <a:buFont typeface="Arial" pitchFamily="34" charset="0"/>
              <a:buChar char="•"/>
            </a:pPr>
            <a:r>
              <a:rPr lang="en-US" sz="1600" dirty="0">
                <a:gradFill>
                  <a:gsLst>
                    <a:gs pos="25664">
                      <a:srgbClr val="FFFFFF"/>
                    </a:gs>
                    <a:gs pos="58000">
                      <a:srgbClr val="FFFFFF"/>
                    </a:gs>
                  </a:gsLst>
                  <a:lin ang="5400000" scaled="0"/>
                </a:gradFill>
              </a:rPr>
              <a:t>Rename files to match naming convention</a:t>
            </a:r>
          </a:p>
          <a:p>
            <a:pPr marL="238054" indent="-238054" defTabSz="932472" fontAlgn="base">
              <a:spcBef>
                <a:spcPct val="0"/>
              </a:spcBef>
              <a:spcAft>
                <a:spcPct val="0"/>
              </a:spcAft>
              <a:buFont typeface="Arial" pitchFamily="34" charset="0"/>
              <a:buChar char="•"/>
            </a:pPr>
            <a:r>
              <a:rPr lang="en-US" sz="1600" dirty="0">
                <a:gradFill>
                  <a:gsLst>
                    <a:gs pos="25664">
                      <a:srgbClr val="FFFFFF"/>
                    </a:gs>
                    <a:gs pos="58000">
                      <a:srgbClr val="FFFFFF"/>
                    </a:gs>
                  </a:gsLst>
                  <a:lin ang="5400000" scaled="0"/>
                </a:gradFill>
              </a:rPr>
              <a:t>Correct session title and session code to match printed </a:t>
            </a:r>
            <a:r>
              <a:rPr lang="en-US" sz="1600" dirty="0" smtClean="0">
                <a:gradFill>
                  <a:gsLst>
                    <a:gs pos="25664">
                      <a:srgbClr val="FFFFFF"/>
                    </a:gs>
                    <a:gs pos="58000">
                      <a:srgbClr val="FFFFFF"/>
                    </a:gs>
                  </a:gsLst>
                  <a:lin ang="5400000" scaled="0"/>
                </a:gradFill>
              </a:rPr>
              <a:t>Session Schedule and </a:t>
            </a:r>
            <a:r>
              <a:rPr lang="en-US" sz="1600" dirty="0">
                <a:gradFill>
                  <a:gsLst>
                    <a:gs pos="25664">
                      <a:srgbClr val="FFFFFF"/>
                    </a:gs>
                    <a:gs pos="58000">
                      <a:srgbClr val="FFFFFF"/>
                    </a:gs>
                  </a:gsLst>
                  <a:lin ang="5400000" scaled="0"/>
                </a:gradFill>
              </a:rPr>
              <a:t>Schedule </a:t>
            </a:r>
            <a:r>
              <a:rPr lang="en-US" sz="1600" dirty="0" smtClean="0">
                <a:gradFill>
                  <a:gsLst>
                    <a:gs pos="25664">
                      <a:srgbClr val="FFFFFF"/>
                    </a:gs>
                    <a:gs pos="58000">
                      <a:srgbClr val="FFFFFF"/>
                    </a:gs>
                  </a:gsLst>
                  <a:lin ang="5400000" scaled="0"/>
                </a:gradFill>
              </a:rPr>
              <a:t>Builder</a:t>
            </a:r>
          </a:p>
          <a:p>
            <a:pPr marL="238054" indent="-238054" defTabSz="932472" fontAlgn="base">
              <a:spcBef>
                <a:spcPct val="0"/>
              </a:spcBef>
              <a:spcAft>
                <a:spcPct val="0"/>
              </a:spcAft>
              <a:buFont typeface="Arial" pitchFamily="34" charset="0"/>
              <a:buChar char="•"/>
            </a:pPr>
            <a:r>
              <a:rPr lang="en-US" sz="1600" dirty="0" smtClean="0">
                <a:gradFill>
                  <a:gsLst>
                    <a:gs pos="25664">
                      <a:srgbClr val="FFFFFF"/>
                    </a:gs>
                    <a:gs pos="58000">
                      <a:srgbClr val="FFFFFF"/>
                    </a:gs>
                  </a:gsLst>
                  <a:lin ang="5400000" scaled="0"/>
                </a:gradFill>
              </a:rPr>
              <a:t>Add QR code for use onsite</a:t>
            </a:r>
            <a:endParaRPr lang="en-US" sz="1600" dirty="0">
              <a:gradFill>
                <a:gsLst>
                  <a:gs pos="25664">
                    <a:srgbClr val="FFFFFF"/>
                  </a:gs>
                  <a:gs pos="58000">
                    <a:srgbClr val="FFFFFF"/>
                  </a:gs>
                </a:gsLst>
                <a:lin ang="5400000" scaled="0"/>
              </a:gradFill>
            </a:endParaRPr>
          </a:p>
          <a:p>
            <a:pPr marL="0" defTabSz="932472" fontAlgn="base">
              <a:spcBef>
                <a:spcPct val="0"/>
              </a:spcBef>
              <a:spcAft>
                <a:spcPct val="0"/>
              </a:spcAft>
              <a:buNone/>
            </a:pPr>
            <a:endParaRPr lang="en-US" sz="1600" dirty="0">
              <a:gradFill>
                <a:gsLst>
                  <a:gs pos="0">
                    <a:schemeClr val="tx2"/>
                  </a:gs>
                  <a:gs pos="100000">
                    <a:schemeClr val="tx2"/>
                  </a:gs>
                </a:gsLst>
                <a:lin ang="5400000" scaled="0"/>
              </a:gradFill>
              <a:latin typeface="+mn-lt"/>
            </a:endParaRPr>
          </a:p>
          <a:p>
            <a:pPr marL="0" defTabSz="932472" fontAlgn="base">
              <a:spcBef>
                <a:spcPct val="0"/>
              </a:spcBef>
              <a:spcAft>
                <a:spcPct val="0"/>
              </a:spcAft>
              <a:buNone/>
            </a:pPr>
            <a:endParaRPr lang="en-US" sz="1600" dirty="0">
              <a:gradFill>
                <a:gsLst>
                  <a:gs pos="0">
                    <a:schemeClr val="tx2"/>
                  </a:gs>
                  <a:gs pos="100000">
                    <a:schemeClr val="tx2"/>
                  </a:gs>
                </a:gsLst>
                <a:lin ang="5400000" scaled="0"/>
              </a:gradFill>
              <a:latin typeface="+mn-lt"/>
            </a:endParaRPr>
          </a:p>
          <a:p>
            <a:pPr marL="342900" lvl="1" indent="-342900" defTabSz="932472" fontAlgn="base">
              <a:spcBef>
                <a:spcPct val="0"/>
              </a:spcBef>
              <a:spcAft>
                <a:spcPct val="0"/>
              </a:spcAft>
              <a:buNone/>
            </a:pPr>
            <a:r>
              <a:rPr lang="en-US" sz="1600" dirty="0">
                <a:solidFill>
                  <a:srgbClr val="FFFFFF">
                    <a:alpha val="99000"/>
                  </a:srgbClr>
                </a:solidFill>
              </a:rPr>
              <a:t>PRINTING: This template is intentionally set to print in color or grayscale, not black and </a:t>
            </a:r>
            <a:r>
              <a:rPr lang="en-US" sz="1600" dirty="0" smtClean="0">
                <a:solidFill>
                  <a:srgbClr val="FFFFFF">
                    <a:alpha val="99000"/>
                  </a:srgbClr>
                </a:solidFill>
              </a:rPr>
              <a:t>white</a:t>
            </a:r>
            <a:endParaRPr lang="en-US" sz="1600" b="1" dirty="0" smtClean="0">
              <a:solidFill>
                <a:srgbClr val="FF0000">
                  <a:alpha val="99000"/>
                </a:srgbClr>
              </a:solidFill>
              <a:latin typeface="+mn-lt"/>
            </a:endParaRPr>
          </a:p>
          <a:p>
            <a:pPr defTabSz="932472" fontAlgn="base">
              <a:spcBef>
                <a:spcPct val="0"/>
              </a:spcBef>
              <a:spcAft>
                <a:spcPct val="0"/>
              </a:spcAft>
              <a:buNone/>
            </a:pPr>
            <a:endParaRPr lang="en-US" sz="1600" b="1" dirty="0" smtClean="0">
              <a:solidFill>
                <a:srgbClr val="FF0000">
                  <a:alpha val="99000"/>
                </a:srgbClr>
              </a:solidFill>
              <a:latin typeface="+mn-lt"/>
            </a:endParaRPr>
          </a:p>
          <a:p>
            <a:pPr marL="0" defTabSz="932472" fontAlgn="base">
              <a:spcBef>
                <a:spcPct val="0"/>
              </a:spcBef>
              <a:spcAft>
                <a:spcPct val="0"/>
              </a:spcAft>
              <a:buNone/>
            </a:pPr>
            <a:r>
              <a:rPr lang="en-US" sz="2000" b="1" dirty="0">
                <a:gradFill>
                  <a:gsLst>
                    <a:gs pos="78761">
                      <a:srgbClr val="FFFF00"/>
                    </a:gs>
                    <a:gs pos="58000">
                      <a:srgbClr val="FFFF00"/>
                    </a:gs>
                  </a:gsLst>
                  <a:lin ang="5400000" scaled="0"/>
                </a:gradFill>
                <a:latin typeface="Segoe UI"/>
              </a:rPr>
              <a:t>As speakers, you must:</a:t>
            </a:r>
          </a:p>
          <a:p>
            <a:pPr marL="238054" indent="-238054" defTabSz="932472" fontAlgn="base">
              <a:spcBef>
                <a:spcPct val="0"/>
              </a:spcBef>
              <a:spcAft>
                <a:spcPct val="0"/>
              </a:spcAft>
              <a:buFont typeface="Arial" pitchFamily="34" charset="0"/>
              <a:buChar char="•"/>
            </a:pPr>
            <a:r>
              <a:rPr lang="en-US" sz="1600" dirty="0" smtClean="0">
                <a:gradFill>
                  <a:gsLst>
                    <a:gs pos="25664">
                      <a:srgbClr val="FFFFFF"/>
                    </a:gs>
                    <a:gs pos="58000">
                      <a:srgbClr val="FFFFFF"/>
                    </a:gs>
                  </a:gsLst>
                  <a:lin ang="5400000" scaled="0"/>
                </a:gradFill>
              </a:rPr>
              <a:t>Use the provided event template and associated colors, fonts, layout and transition slides</a:t>
            </a:r>
          </a:p>
          <a:p>
            <a:pPr marL="238054" indent="-238054" defTabSz="932472" fontAlgn="base">
              <a:spcBef>
                <a:spcPct val="0"/>
              </a:spcBef>
              <a:spcAft>
                <a:spcPct val="0"/>
              </a:spcAft>
              <a:buFont typeface="Arial" pitchFamily="34" charset="0"/>
              <a:buChar char="•"/>
            </a:pPr>
            <a:r>
              <a:rPr lang="en-US" sz="1600" dirty="0" smtClean="0">
                <a:gradFill>
                  <a:gsLst>
                    <a:gs pos="25664">
                      <a:srgbClr val="FFFFFF"/>
                    </a:gs>
                    <a:gs pos="58000">
                      <a:srgbClr val="FFFFFF"/>
                    </a:gs>
                  </a:gsLst>
                  <a:lin ang="5400000" scaled="0"/>
                </a:gradFill>
              </a:rPr>
              <a:t>Correct </a:t>
            </a:r>
            <a:r>
              <a:rPr lang="en-US" sz="1600" dirty="0">
                <a:gradFill>
                  <a:gsLst>
                    <a:gs pos="25664">
                      <a:srgbClr val="FFFFFF"/>
                    </a:gs>
                    <a:gs pos="58000">
                      <a:srgbClr val="FFFFFF"/>
                    </a:gs>
                  </a:gsLst>
                  <a:lin ang="5400000" scaled="0"/>
                </a:gradFill>
              </a:rPr>
              <a:t>product names to follow applicable branding </a:t>
            </a:r>
            <a:r>
              <a:rPr lang="en-US" sz="1600" dirty="0" smtClean="0">
                <a:gradFill>
                  <a:gsLst>
                    <a:gs pos="25664">
                      <a:srgbClr val="FFFFFF"/>
                    </a:gs>
                    <a:gs pos="58000">
                      <a:srgbClr val="FFFFFF"/>
                    </a:gs>
                  </a:gsLst>
                  <a:lin ang="5400000" scaled="0"/>
                </a:gradFill>
              </a:rPr>
              <a:t>rules</a:t>
            </a:r>
          </a:p>
          <a:p>
            <a:pPr marL="238054" indent="-238054" defTabSz="932472" fontAlgn="base">
              <a:spcBef>
                <a:spcPct val="0"/>
              </a:spcBef>
              <a:spcAft>
                <a:spcPct val="0"/>
              </a:spcAft>
              <a:buFont typeface="Arial" pitchFamily="34" charset="0"/>
              <a:buChar char="•"/>
            </a:pPr>
            <a:r>
              <a:rPr lang="en-US" sz="1600" dirty="0" smtClean="0">
                <a:gradFill>
                  <a:gsLst>
                    <a:gs pos="25664">
                      <a:srgbClr val="FFFFFF"/>
                    </a:gs>
                    <a:gs pos="58000">
                      <a:srgbClr val="FFFFFF"/>
                    </a:gs>
                  </a:gsLst>
                  <a:lin ang="5400000" scaled="0"/>
                </a:gradFill>
              </a:rPr>
              <a:t>Remove any unlicensed images</a:t>
            </a:r>
            <a:endParaRPr lang="en-US" sz="1600" dirty="0">
              <a:gradFill>
                <a:gsLst>
                  <a:gs pos="25664">
                    <a:srgbClr val="FFFFFF"/>
                  </a:gs>
                  <a:gs pos="58000">
                    <a:srgbClr val="FFFFFF"/>
                  </a:gs>
                </a:gsLst>
                <a:lin ang="5400000" scaled="0"/>
              </a:gradFill>
            </a:endParaRPr>
          </a:p>
        </p:txBody>
      </p:sp>
      <p:sp>
        <p:nvSpPr>
          <p:cNvPr id="2" name="Title 1"/>
          <p:cNvSpPr>
            <a:spLocks noGrp="1"/>
          </p:cNvSpPr>
          <p:nvPr>
            <p:ph type="title"/>
          </p:nvPr>
        </p:nvSpPr>
        <p:spPr/>
        <p:txBody>
          <a:bodyPr vert="horz" wrap="square" lIns="146304" tIns="91440" rIns="146304" bIns="91440" rtlCol="0" anchor="t">
            <a:noAutofit/>
          </a:bodyPr>
          <a:lstStyle/>
          <a:p>
            <a:r>
              <a:rPr lang="en-GB" dirty="0"/>
              <a:t>Scrub Checklist</a:t>
            </a:r>
            <a:endParaRPr dirty="0"/>
          </a:p>
        </p:txBody>
      </p:sp>
      <p:sp>
        <p:nvSpPr>
          <p:cNvPr id="5" name="Rectangle 4"/>
          <p:cNvSpPr/>
          <p:nvPr/>
        </p:nvSpPr>
        <p:spPr bwMode="white">
          <a:xfrm>
            <a:off x="231623" y="1990253"/>
            <a:ext cx="11895477" cy="2514599"/>
          </a:xfrm>
          <a:prstGeom prst="rect">
            <a:avLst/>
          </a:prstGeom>
          <a:noFill/>
          <a:ln>
            <a:solidFill>
              <a:srgbClr val="FFFF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74" tIns="46637" rIns="93274" bIns="46637" numCol="1" rtlCol="0" anchor="ctr" anchorCtr="0" compatLnSpc="1">
            <a:prstTxWarp prst="textNoShape">
              <a:avLst/>
            </a:prstTxWarp>
          </a:bodyPr>
          <a:lstStyle/>
          <a:p>
            <a:pPr algn="ctr" defTabSz="932472"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white">
          <a:xfrm>
            <a:off x="231624" y="5181136"/>
            <a:ext cx="11895478" cy="1333964"/>
          </a:xfrm>
          <a:prstGeom prst="rect">
            <a:avLst/>
          </a:prstGeom>
          <a:noFill/>
          <a:ln>
            <a:solidFill>
              <a:srgbClr val="FFFF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74" tIns="46637" rIns="93274" bIns="46637" numCol="1" rtlCol="0" anchor="ctr" anchorCtr="0" compatLnSpc="1">
            <a:prstTxWarp prst="textNoShape">
              <a:avLst/>
            </a:prstTxWarp>
          </a:bodyPr>
          <a:lstStyle/>
          <a:p>
            <a:pPr algn="ctr" defTabSz="932472"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1867612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Table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val="20000"/>
                    </a:ext>
                  </a:extLst>
                </a:gridCol>
                <a:gridCol w="1642018">
                  <a:extLst>
                    <a:ext uri="{9D8B030D-6E8A-4147-A177-3AD203B41FA5}">
                      <a16:colId xmlns:a16="http://schemas.microsoft.com/office/drawing/2014/main" val="20001"/>
                    </a:ext>
                  </a:extLst>
                </a:gridCol>
                <a:gridCol w="1650674">
                  <a:extLst>
                    <a:ext uri="{9D8B030D-6E8A-4147-A177-3AD203B41FA5}">
                      <a16:colId xmlns:a16="http://schemas.microsoft.com/office/drawing/2014/main" val="20002"/>
                    </a:ext>
                  </a:extLst>
                </a:gridCol>
                <a:gridCol w="1660197">
                  <a:extLst>
                    <a:ext uri="{9D8B030D-6E8A-4147-A177-3AD203B41FA5}">
                      <a16:colId xmlns:a16="http://schemas.microsoft.com/office/drawing/2014/main" val="20003"/>
                    </a:ext>
                  </a:extLst>
                </a:gridCol>
                <a:gridCol w="1632491">
                  <a:extLst>
                    <a:ext uri="{9D8B030D-6E8A-4147-A177-3AD203B41FA5}">
                      <a16:colId xmlns:a16="http://schemas.microsoft.com/office/drawing/2014/main" val="20004"/>
                    </a:ext>
                  </a:extLst>
                </a:gridCol>
              </a:tblGrid>
              <a:tr h="927344">
                <a:tc>
                  <a:txBody>
                    <a:bodyPr/>
                    <a:lstStyle/>
                    <a:p>
                      <a:r>
                        <a:rPr lang="en-US" sz="1600" dirty="0" smtClean="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5"/>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6"/>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7"/>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smtClean="0"/>
              <a:t>Diagram with text</a:t>
            </a:r>
            <a:endParaRPr lang="en-US" dirty="0"/>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Diagram without text </a:t>
            </a:r>
            <a:endParaRPr lang="en-US" dirty="0"/>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Video</a:t>
            </a:r>
            <a:endParaRPr lang="en-US" dirty="0"/>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2"/>
          </p:nvPr>
        </p:nvSpPr>
        <p:spPr/>
        <p:txBody>
          <a:bodyPr/>
          <a:lstStyle/>
          <a:p>
            <a:r>
              <a:rPr lang="en-US" dirty="0" smtClean="0"/>
              <a:t>Speaker name</a:t>
            </a:r>
            <a:endParaRPr lang="en-US" dirty="0"/>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1</a:t>
            </a:r>
            <a:endParaRPr lang="en-US" dirty="0"/>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smtClean="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endParaRPr lang="en-US" sz="3200" spc="-120" dirty="0">
              <a:gradFill>
                <a:gsLst>
                  <a:gs pos="1250">
                    <a:schemeClr val="tx1"/>
                  </a:gs>
                  <a:gs pos="100000">
                    <a:schemeClr val="tx1"/>
                  </a:gs>
                </a:gsLst>
                <a:lin ang="5400000" scaled="0"/>
              </a:gradFill>
            </a:endParaRP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Section title</a:t>
            </a:r>
            <a:endParaRPr lang="en-US" sz="7200" dirty="0"/>
          </a:p>
        </p:txBody>
      </p:sp>
    </p:spTree>
    <p:extLst>
      <p:ext uri="{BB962C8B-B14F-4D97-AF65-F5344CB8AC3E}">
        <p14:creationId xmlns:p14="http://schemas.microsoft.com/office/powerpoint/2010/main" val="309949323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Section title</a:t>
            </a:r>
            <a:endParaRPr lang="en-US" sz="7200" dirty="0"/>
          </a:p>
        </p:txBody>
      </p:sp>
    </p:spTree>
    <p:extLst>
      <p:ext uri="{BB962C8B-B14F-4D97-AF65-F5344CB8AC3E}">
        <p14:creationId xmlns:p14="http://schemas.microsoft.com/office/powerpoint/2010/main" val="1274445043"/>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code slide</a:t>
            </a:r>
            <a:endParaRPr lang="en-US" dirty="0"/>
          </a:p>
        </p:txBody>
      </p:sp>
      <p:sp>
        <p:nvSpPr>
          <p:cNvPr id="5" name="Text Placeholder 4"/>
          <p:cNvSpPr>
            <a:spLocks noGrp="1"/>
          </p:cNvSpPr>
          <p:nvPr>
            <p:ph type="body" sz="quarter" idx="10"/>
          </p:nvPr>
        </p:nvSpPr>
        <p:spPr/>
        <p:txBody>
          <a:bodyPr/>
          <a:lstStyle/>
          <a:p>
            <a:r>
              <a:rPr lang="en-US" dirty="0" smtClean="0"/>
              <a:t>This slide layout uses Consolas, a monotype font which is ideal for showing software code. </a:t>
            </a:r>
            <a:endParaRPr lang="en-US"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2"/>
          <p:cNvSpPr txBox="1">
            <a:spLocks/>
          </p:cNvSpPr>
          <p:nvPr/>
        </p:nvSpPr>
        <p:spPr>
          <a:xfrm>
            <a:off x="1463093" y="296863"/>
            <a:ext cx="10698745" cy="914400"/>
          </a:xfrm>
          <a:prstGeom prst="rect">
            <a:avLst/>
          </a:prstGeom>
        </p:spPr>
        <p:txBody>
          <a:bodyPr lIns="182880" tIns="146304" rIns="182880" bIns="146304" anchor="t"/>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a:lstStyle>
          <a:p>
            <a:r>
              <a:rPr lang="en-US" sz="5507" b="1" dirty="0" smtClean="0">
                <a:latin typeface="+mn-lt"/>
              </a:rPr>
              <a:t>ATTENTION: PLEASE READ</a:t>
            </a:r>
            <a:endParaRPr lang="en-US" sz="5507" b="1" dirty="0">
              <a:latin typeface="+mn-lt"/>
            </a:endParaRPr>
          </a:p>
        </p:txBody>
      </p:sp>
      <p:pic>
        <p:nvPicPr>
          <p:cNvPr id="2" name="Picture 1"/>
          <p:cNvPicPr>
            <a:picLocks noChangeAspect="1"/>
          </p:cNvPicPr>
          <p:nvPr/>
        </p:nvPicPr>
        <p:blipFill>
          <a:blip r:embed="rId3"/>
          <a:stretch>
            <a:fillRect/>
          </a:stretch>
        </p:blipFill>
        <p:spPr>
          <a:xfrm>
            <a:off x="457200" y="479425"/>
            <a:ext cx="1005893" cy="736492"/>
          </a:xfrm>
          <a:prstGeom prst="rect">
            <a:avLst/>
          </a:prstGeom>
        </p:spPr>
      </p:pic>
      <p:sp>
        <p:nvSpPr>
          <p:cNvPr id="5" name="Freeform 82"/>
          <p:cNvSpPr>
            <a:spLocks noEditPoints="1"/>
          </p:cNvSpPr>
          <p:nvPr/>
        </p:nvSpPr>
        <p:spPr bwMode="auto">
          <a:xfrm>
            <a:off x="9692919" y="4619435"/>
            <a:ext cx="2276563" cy="1877272"/>
          </a:xfrm>
          <a:custGeom>
            <a:avLst/>
            <a:gdLst>
              <a:gd name="T0" fmla="*/ 873 w 946"/>
              <a:gd name="T1" fmla="*/ 780 h 780"/>
              <a:gd name="T2" fmla="*/ 73 w 946"/>
              <a:gd name="T3" fmla="*/ 780 h 780"/>
              <a:gd name="T4" fmla="*/ 12 w 946"/>
              <a:gd name="T5" fmla="*/ 745 h 780"/>
              <a:gd name="T6" fmla="*/ 16 w 946"/>
              <a:gd name="T7" fmla="*/ 675 h 780"/>
              <a:gd name="T8" fmla="*/ 414 w 946"/>
              <a:gd name="T9" fmla="*/ 33 h 780"/>
              <a:gd name="T10" fmla="*/ 414 w 946"/>
              <a:gd name="T11" fmla="*/ 32 h 780"/>
              <a:gd name="T12" fmla="*/ 473 w 946"/>
              <a:gd name="T13" fmla="*/ 0 h 780"/>
              <a:gd name="T14" fmla="*/ 532 w 946"/>
              <a:gd name="T15" fmla="*/ 32 h 780"/>
              <a:gd name="T16" fmla="*/ 533 w 946"/>
              <a:gd name="T17" fmla="*/ 34 h 780"/>
              <a:gd name="T18" fmla="*/ 930 w 946"/>
              <a:gd name="T19" fmla="*/ 675 h 780"/>
              <a:gd name="T20" fmla="*/ 934 w 946"/>
              <a:gd name="T21" fmla="*/ 745 h 780"/>
              <a:gd name="T22" fmla="*/ 873 w 946"/>
              <a:gd name="T23" fmla="*/ 780 h 780"/>
              <a:gd name="T24" fmla="*/ 154 w 946"/>
              <a:gd name="T25" fmla="*/ 667 h 780"/>
              <a:gd name="T26" fmla="*/ 792 w 946"/>
              <a:gd name="T27" fmla="*/ 667 h 780"/>
              <a:gd name="T28" fmla="*/ 473 w 946"/>
              <a:gd name="T29" fmla="*/ 152 h 780"/>
              <a:gd name="T30" fmla="*/ 154 w 946"/>
              <a:gd name="T31" fmla="*/ 667 h 780"/>
              <a:gd name="T32" fmla="*/ 531 w 946"/>
              <a:gd name="T33" fmla="*/ 347 h 780"/>
              <a:gd name="T34" fmla="*/ 415 w 946"/>
              <a:gd name="T35" fmla="*/ 347 h 780"/>
              <a:gd name="T36" fmla="*/ 437 w 946"/>
              <a:gd name="T37" fmla="*/ 534 h 780"/>
              <a:gd name="T38" fmla="*/ 509 w 946"/>
              <a:gd name="T39" fmla="*/ 534 h 780"/>
              <a:gd name="T40" fmla="*/ 531 w 946"/>
              <a:gd name="T41" fmla="*/ 347 h 780"/>
              <a:gd name="T42" fmla="*/ 509 w 946"/>
              <a:gd name="T43" fmla="*/ 554 h 780"/>
              <a:gd name="T44" fmla="*/ 437 w 946"/>
              <a:gd name="T45" fmla="*/ 554 h 780"/>
              <a:gd name="T46" fmla="*/ 437 w 946"/>
              <a:gd name="T47" fmla="*/ 622 h 780"/>
              <a:gd name="T48" fmla="*/ 509 w 946"/>
              <a:gd name="T49" fmla="*/ 622 h 780"/>
              <a:gd name="T50" fmla="*/ 509 w 946"/>
              <a:gd name="T51" fmla="*/ 554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6" h="780">
                <a:moveTo>
                  <a:pt x="873" y="780"/>
                </a:moveTo>
                <a:cubicBezTo>
                  <a:pt x="73" y="780"/>
                  <a:pt x="73" y="780"/>
                  <a:pt x="73" y="780"/>
                </a:cubicBezTo>
                <a:cubicBezTo>
                  <a:pt x="46" y="780"/>
                  <a:pt x="24" y="767"/>
                  <a:pt x="12" y="745"/>
                </a:cubicBezTo>
                <a:cubicBezTo>
                  <a:pt x="0" y="723"/>
                  <a:pt x="2" y="697"/>
                  <a:pt x="16" y="675"/>
                </a:cubicBezTo>
                <a:cubicBezTo>
                  <a:pt x="414" y="33"/>
                  <a:pt x="414" y="33"/>
                  <a:pt x="414" y="33"/>
                </a:cubicBezTo>
                <a:cubicBezTo>
                  <a:pt x="414" y="32"/>
                  <a:pt x="414" y="32"/>
                  <a:pt x="414" y="32"/>
                </a:cubicBezTo>
                <a:cubicBezTo>
                  <a:pt x="428" y="12"/>
                  <a:pt x="450" y="0"/>
                  <a:pt x="473" y="0"/>
                </a:cubicBezTo>
                <a:cubicBezTo>
                  <a:pt x="496" y="0"/>
                  <a:pt x="518" y="12"/>
                  <a:pt x="532" y="32"/>
                </a:cubicBezTo>
                <a:cubicBezTo>
                  <a:pt x="533" y="34"/>
                  <a:pt x="533" y="34"/>
                  <a:pt x="533" y="34"/>
                </a:cubicBezTo>
                <a:cubicBezTo>
                  <a:pt x="930" y="675"/>
                  <a:pt x="930" y="675"/>
                  <a:pt x="930" y="675"/>
                </a:cubicBezTo>
                <a:cubicBezTo>
                  <a:pt x="944" y="697"/>
                  <a:pt x="946" y="723"/>
                  <a:pt x="934" y="745"/>
                </a:cubicBezTo>
                <a:cubicBezTo>
                  <a:pt x="922" y="767"/>
                  <a:pt x="900" y="780"/>
                  <a:pt x="873" y="780"/>
                </a:cubicBezTo>
                <a:close/>
                <a:moveTo>
                  <a:pt x="154" y="667"/>
                </a:moveTo>
                <a:cubicBezTo>
                  <a:pt x="792" y="667"/>
                  <a:pt x="792" y="667"/>
                  <a:pt x="792" y="667"/>
                </a:cubicBezTo>
                <a:cubicBezTo>
                  <a:pt x="473" y="152"/>
                  <a:pt x="473" y="152"/>
                  <a:pt x="473" y="152"/>
                </a:cubicBezTo>
                <a:lnTo>
                  <a:pt x="154" y="667"/>
                </a:lnTo>
                <a:close/>
                <a:moveTo>
                  <a:pt x="531" y="347"/>
                </a:moveTo>
                <a:cubicBezTo>
                  <a:pt x="415" y="347"/>
                  <a:pt x="415" y="347"/>
                  <a:pt x="415" y="347"/>
                </a:cubicBezTo>
                <a:cubicBezTo>
                  <a:pt x="437" y="534"/>
                  <a:pt x="437" y="534"/>
                  <a:pt x="437" y="534"/>
                </a:cubicBezTo>
                <a:cubicBezTo>
                  <a:pt x="509" y="534"/>
                  <a:pt x="509" y="534"/>
                  <a:pt x="509" y="534"/>
                </a:cubicBezTo>
                <a:lnTo>
                  <a:pt x="531" y="347"/>
                </a:lnTo>
                <a:close/>
                <a:moveTo>
                  <a:pt x="509" y="554"/>
                </a:moveTo>
                <a:cubicBezTo>
                  <a:pt x="437" y="554"/>
                  <a:pt x="437" y="554"/>
                  <a:pt x="437" y="554"/>
                </a:cubicBezTo>
                <a:cubicBezTo>
                  <a:pt x="437" y="622"/>
                  <a:pt x="437" y="622"/>
                  <a:pt x="437" y="622"/>
                </a:cubicBezTo>
                <a:cubicBezTo>
                  <a:pt x="509" y="622"/>
                  <a:pt x="509" y="622"/>
                  <a:pt x="509" y="622"/>
                </a:cubicBezTo>
                <a:lnTo>
                  <a:pt x="509" y="554"/>
                </a:lnTo>
                <a:close/>
              </a:path>
            </a:pathLst>
          </a:custGeom>
          <a:solidFill>
            <a:srgbClr val="FFFF00"/>
          </a:solidFill>
          <a:ln>
            <a:noFill/>
          </a:ln>
        </p:spPr>
        <p:txBody>
          <a:bodyPr vert="horz" wrap="square" lIns="93260" tIns="46630" rIns="93260" bIns="46630" numCol="1" anchor="t" anchorCtr="0" compatLnSpc="1">
            <a:prstTxWarp prst="textNoShape">
              <a:avLst/>
            </a:prstTxWarp>
          </a:bodyPr>
          <a:lstStyle/>
          <a:p>
            <a:endParaRPr lang="en-US" sz="1836" dirty="0"/>
          </a:p>
        </p:txBody>
      </p:sp>
      <p:sp>
        <p:nvSpPr>
          <p:cNvPr id="7" name="Text Placeholder 3"/>
          <p:cNvSpPr txBox="1">
            <a:spLocks/>
          </p:cNvSpPr>
          <p:nvPr/>
        </p:nvSpPr>
        <p:spPr>
          <a:xfrm>
            <a:off x="274637" y="1394164"/>
            <a:ext cx="11887201" cy="5227297"/>
          </a:xfrm>
          <a:prstGeom prst="rect">
            <a:avLst/>
          </a:prstGeom>
        </p:spPr>
        <p:txBody>
          <a:bodyPr wrap="square" lIns="182880" tIns="146304" rIns="182880" bIns="146304"/>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defTabSz="932742">
              <a:lnSpc>
                <a:spcPct val="100000"/>
              </a:lnSpc>
              <a:spcBef>
                <a:spcPts val="0"/>
              </a:spcBef>
              <a:buSzTx/>
              <a:buNone/>
            </a:pPr>
            <a:r>
              <a:rPr lang="en-US" sz="2800" b="1" spc="0" dirty="0">
                <a:gradFill>
                  <a:gsLst>
                    <a:gs pos="92920">
                      <a:srgbClr val="FFFFFF"/>
                    </a:gs>
                    <a:gs pos="49000">
                      <a:srgbClr val="FFFFFF"/>
                    </a:gs>
                  </a:gsLst>
                  <a:lin ang="5400000" scaled="0"/>
                </a:gradFill>
                <a:latin typeface="+mn-lt"/>
              </a:rPr>
              <a:t>Photography and copyright infringement.</a:t>
            </a:r>
          </a:p>
          <a:p>
            <a:pPr marL="0" lvl="0" indent="0" defTabSz="932742">
              <a:lnSpc>
                <a:spcPct val="85000"/>
              </a:lnSpc>
              <a:spcBef>
                <a:spcPts val="1836"/>
              </a:spcBef>
              <a:buSzTx/>
              <a:buNone/>
            </a:pPr>
            <a:r>
              <a:rPr lang="en-US" sz="2400" spc="0" dirty="0">
                <a:gradFill>
                  <a:gsLst>
                    <a:gs pos="92920">
                      <a:srgbClr val="FFFFFF"/>
                    </a:gs>
                    <a:gs pos="49000">
                      <a:srgbClr val="FFFFFF"/>
                    </a:gs>
                  </a:gsLst>
                  <a:lin ang="5400000" scaled="0"/>
                </a:gradFill>
                <a:latin typeface="+mn-lt"/>
              </a:rPr>
              <a:t>Due to copyright laws, please refrain from searching for photography online and utilizing them in your presentations. Using imagery from movies, television, music </a:t>
            </a:r>
            <a:br>
              <a:rPr lang="en-US" sz="2400" spc="0" dirty="0">
                <a:gradFill>
                  <a:gsLst>
                    <a:gs pos="92920">
                      <a:srgbClr val="FFFFFF"/>
                    </a:gs>
                    <a:gs pos="49000">
                      <a:srgbClr val="FFFFFF"/>
                    </a:gs>
                  </a:gsLst>
                  <a:lin ang="5400000" scaled="0"/>
                </a:gradFill>
                <a:latin typeface="+mn-lt"/>
              </a:rPr>
            </a:br>
            <a:r>
              <a:rPr lang="en-US" sz="2400" spc="0" dirty="0">
                <a:gradFill>
                  <a:gsLst>
                    <a:gs pos="92920">
                      <a:srgbClr val="FFFFFF"/>
                    </a:gs>
                    <a:gs pos="49000">
                      <a:srgbClr val="FFFFFF"/>
                    </a:gs>
                  </a:gsLst>
                  <a:lin ang="5400000" scaled="0"/>
                </a:gradFill>
                <a:latin typeface="+mn-lt"/>
              </a:rPr>
              <a:t>and pop-culture is illegal, unless purchased from a stock photography site or given expressed written consent from the owner. If you have any questions regarding your imagery please consult with CELA and/or read more at this </a:t>
            </a:r>
            <a:r>
              <a:rPr lang="en-US" sz="2400" spc="0" dirty="0" smtClean="0">
                <a:gradFill>
                  <a:gsLst>
                    <a:gs pos="92920">
                      <a:srgbClr val="FFFFFF"/>
                    </a:gs>
                    <a:gs pos="49000">
                      <a:srgbClr val="FFFFFF"/>
                    </a:gs>
                  </a:gsLst>
                  <a:lin ang="5400000" scaled="0"/>
                </a:gradFill>
                <a:latin typeface="+mn-lt"/>
              </a:rPr>
              <a:t>site.</a:t>
            </a:r>
            <a:r>
              <a:rPr lang="en-US" sz="2400" b="1" spc="0" dirty="0" smtClean="0">
                <a:gradFill>
                  <a:gsLst>
                    <a:gs pos="92920">
                      <a:srgbClr val="FFFFFF"/>
                    </a:gs>
                    <a:gs pos="49000">
                      <a:srgbClr val="FFFFFF"/>
                    </a:gs>
                  </a:gsLst>
                  <a:lin ang="5400000" scaled="0"/>
                </a:gradFill>
                <a:latin typeface="+mn-lt"/>
              </a:rPr>
              <a:t> </a:t>
            </a:r>
            <a:endParaRPr lang="en-US" sz="2400" b="1" spc="0" dirty="0">
              <a:gradFill>
                <a:gsLst>
                  <a:gs pos="92920">
                    <a:srgbClr val="FFFFFF"/>
                  </a:gs>
                  <a:gs pos="49000">
                    <a:srgbClr val="FFFFFF"/>
                  </a:gs>
                </a:gsLst>
                <a:lin ang="5400000" scaled="0"/>
              </a:gradFill>
              <a:latin typeface="+mn-lt"/>
            </a:endParaRPr>
          </a:p>
          <a:p>
            <a:pPr marL="0" lvl="0" indent="0" defTabSz="932742">
              <a:lnSpc>
                <a:spcPct val="85000"/>
              </a:lnSpc>
              <a:spcBef>
                <a:spcPts val="1836"/>
              </a:spcBef>
              <a:buSzTx/>
              <a:buNone/>
            </a:pPr>
            <a:r>
              <a:rPr lang="en-US" sz="2400" spc="0" dirty="0">
                <a:gradFill>
                  <a:gsLst>
                    <a:gs pos="92920">
                      <a:srgbClr val="FFFFFF"/>
                    </a:gs>
                    <a:gs pos="49000">
                      <a:srgbClr val="FFFFFF"/>
                    </a:gs>
                  </a:gsLst>
                  <a:lin ang="5400000" scaled="0"/>
                </a:gradFill>
                <a:latin typeface="+mn-lt"/>
              </a:rPr>
              <a:t>Alternatively, please see the photography section below for instruction on impactful photo usage and links to Microsoft owned images. </a:t>
            </a:r>
          </a:p>
          <a:p>
            <a:pPr marL="0" lvl="0" indent="0" defTabSz="932742">
              <a:lnSpc>
                <a:spcPct val="85000"/>
              </a:lnSpc>
              <a:spcBef>
                <a:spcPts val="0"/>
              </a:spcBef>
              <a:buSzTx/>
              <a:buNone/>
            </a:pPr>
            <a:endParaRPr lang="en-US" sz="2400" spc="0" dirty="0">
              <a:gradFill>
                <a:gsLst>
                  <a:gs pos="92920">
                    <a:srgbClr val="FFFFFF"/>
                  </a:gs>
                  <a:gs pos="49000">
                    <a:srgbClr val="FFFFFF"/>
                  </a:gs>
                </a:gsLst>
                <a:lin ang="5400000" scaled="0"/>
              </a:gradFill>
              <a:latin typeface="+mn-lt"/>
            </a:endParaRPr>
          </a:p>
          <a:p>
            <a:pPr marL="0" lvl="0" indent="0" defTabSz="932742">
              <a:lnSpc>
                <a:spcPct val="85000"/>
              </a:lnSpc>
              <a:spcBef>
                <a:spcPts val="0"/>
              </a:spcBef>
              <a:buSzTx/>
              <a:buNone/>
            </a:pPr>
            <a:r>
              <a:rPr lang="en-US" sz="2400" spc="0" dirty="0">
                <a:gradFill>
                  <a:gsLst>
                    <a:gs pos="92920">
                      <a:srgbClr val="FFFFFF"/>
                    </a:gs>
                    <a:gs pos="49000">
                      <a:srgbClr val="FFFFFF"/>
                    </a:gs>
                  </a:gsLst>
                  <a:lin ang="5400000" scaled="0"/>
                </a:gradFill>
                <a:latin typeface="+mn-lt"/>
              </a:rPr>
              <a:t>Please also consider </a:t>
            </a:r>
            <a:r>
              <a:rPr lang="en-US" sz="2400" spc="0" dirty="0" smtClean="0">
                <a:gradFill>
                  <a:gsLst>
                    <a:gs pos="92920">
                      <a:srgbClr val="FFFFFF"/>
                    </a:gs>
                    <a:gs pos="49000">
                      <a:srgbClr val="FFFFFF"/>
                    </a:gs>
                  </a:gsLst>
                  <a:lin ang="5400000" scaled="0"/>
                </a:gradFill>
                <a:latin typeface="+mn-lt"/>
              </a:rPr>
              <a:t>brand </a:t>
            </a:r>
            <a:r>
              <a:rPr lang="en-US" sz="2400" spc="0" dirty="0">
                <a:gradFill>
                  <a:gsLst>
                    <a:gs pos="92920">
                      <a:srgbClr val="FFFFFF"/>
                    </a:gs>
                    <a:gs pos="49000">
                      <a:srgbClr val="FFFFFF"/>
                    </a:gs>
                  </a:gsLst>
                  <a:lin ang="5400000" scaled="0"/>
                </a:gradFill>
                <a:latin typeface="+mn-lt"/>
              </a:rPr>
              <a:t>illustrations. See the illustration slides</a:t>
            </a:r>
          </a:p>
          <a:p>
            <a:pPr marL="0" lvl="0" indent="0" defTabSz="932742">
              <a:lnSpc>
                <a:spcPct val="100000"/>
              </a:lnSpc>
              <a:spcBef>
                <a:spcPts val="0"/>
              </a:spcBef>
              <a:buSzTx/>
              <a:buNone/>
            </a:pPr>
            <a:r>
              <a:rPr lang="en-US" sz="2400" spc="0" dirty="0">
                <a:gradFill>
                  <a:gsLst>
                    <a:gs pos="92920">
                      <a:srgbClr val="FFFFFF"/>
                    </a:gs>
                    <a:gs pos="49000">
                      <a:srgbClr val="FFFFFF"/>
                    </a:gs>
                  </a:gsLst>
                  <a:lin ang="5400000" scaled="0"/>
                </a:gradFill>
                <a:latin typeface="+mn-lt"/>
              </a:rPr>
              <a:t>for details. Custom illustrations created by </a:t>
            </a:r>
          </a:p>
          <a:p>
            <a:pPr marL="0" lvl="0" indent="0" defTabSz="932742">
              <a:lnSpc>
                <a:spcPct val="100000"/>
              </a:lnSpc>
              <a:spcBef>
                <a:spcPts val="0"/>
              </a:spcBef>
              <a:buSzTx/>
              <a:buNone/>
            </a:pPr>
            <a:r>
              <a:rPr lang="en-US" sz="2400" spc="0" dirty="0">
                <a:gradFill>
                  <a:gsLst>
                    <a:gs pos="92920">
                      <a:srgbClr val="FFFFFF"/>
                    </a:gs>
                    <a:gs pos="49000">
                      <a:srgbClr val="FFFFFF"/>
                    </a:gs>
                  </a:gsLst>
                  <a:lin ang="5400000" scaled="0"/>
                </a:gradFill>
                <a:latin typeface="+mn-lt"/>
              </a:rPr>
              <a:t>Silver Fox Productions are also available.</a:t>
            </a:r>
          </a:p>
        </p:txBody>
      </p:sp>
    </p:spTree>
    <p:extLst>
      <p:ext uri="{BB962C8B-B14F-4D97-AF65-F5344CB8AC3E}">
        <p14:creationId xmlns:p14="http://schemas.microsoft.com/office/powerpoint/2010/main" val="252854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Some speakers at Microsoft like to use this slide for hidden “notes slides”. </a:t>
            </a:r>
          </a:p>
          <a:p>
            <a:r>
              <a:rPr lang="en-US" dirty="0" smtClean="0"/>
              <a:t>Delete it if you don’t want to use it.</a:t>
            </a:r>
            <a:endParaRPr lang="en-US" dirty="0"/>
          </a:p>
        </p:txBody>
      </p:sp>
      <p:sp>
        <p:nvSpPr>
          <p:cNvPr id="7" name="Text Placeholder 6"/>
          <p:cNvSpPr>
            <a:spLocks noGrp="1"/>
          </p:cNvSpPr>
          <p:nvPr>
            <p:ph type="body" sz="quarter" idx="11"/>
          </p:nvPr>
        </p:nvSpPr>
        <p:spPr/>
        <p:txBody>
          <a:bodyPr/>
          <a:lstStyle/>
          <a:p>
            <a:r>
              <a:rPr lang="en-US" dirty="0" smtClean="0"/>
              <a:t>NEXT: &lt;next slide title&gt;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smtClean="0"/>
              <a:t>Use this slide to list resources, white papers, </a:t>
            </a:r>
            <a:br>
              <a:rPr lang="en-US" dirty="0" smtClean="0"/>
            </a:br>
            <a:r>
              <a:rPr lang="en-US" dirty="0" smtClean="0"/>
              <a:t>videos and links.</a:t>
            </a:r>
          </a:p>
          <a:p>
            <a:r>
              <a:rPr lang="en-US" dirty="0" smtClean="0"/>
              <a:t>Let attendees know their next step</a:t>
            </a:r>
            <a:br>
              <a:rPr lang="en-US" dirty="0" smtClean="0"/>
            </a:br>
            <a:r>
              <a:rPr lang="en-US" dirty="0" smtClean="0"/>
              <a:t>after seeing this session.</a:t>
            </a:r>
          </a:p>
          <a:p>
            <a:pPr lvl="0"/>
            <a:r>
              <a:rPr lang="en-US" dirty="0"/>
              <a:t>Re-visit Build on </a:t>
            </a:r>
            <a:r>
              <a:rPr lang="en-US" u="sng" dirty="0">
                <a:hlinkClick r:id="rId2"/>
              </a:rPr>
              <a:t>Channel </a:t>
            </a:r>
            <a:r>
              <a:rPr lang="en-US" u="sng" dirty="0" smtClean="0">
                <a:hlinkClick r:id="rId2"/>
              </a:rPr>
              <a:t>9</a:t>
            </a:r>
            <a:r>
              <a:rPr lang="en-US" dirty="0" smtClean="0"/>
              <a:t>.</a:t>
            </a:r>
            <a:endParaRPr lang="en-US" dirty="0"/>
          </a:p>
          <a:p>
            <a:pPr lvl="0"/>
            <a:r>
              <a:rPr lang="en-US" dirty="0"/>
              <a:t>Continue your education </a:t>
            </a:r>
            <a:r>
              <a:rPr lang="en-US" dirty="0" smtClean="0"/>
              <a:t>at</a:t>
            </a:r>
            <a:br>
              <a:rPr lang="en-US" dirty="0" smtClean="0"/>
            </a:br>
            <a:r>
              <a:rPr lang="en-US" u="sng" dirty="0" smtClean="0">
                <a:hlinkClick r:id="rId3"/>
              </a:rPr>
              <a:t>Microsoft </a:t>
            </a:r>
            <a:r>
              <a:rPr lang="en-US" u="sng" dirty="0">
                <a:hlinkClick r:id="rId3"/>
              </a:rPr>
              <a:t>Virtual Academy</a:t>
            </a:r>
            <a:r>
              <a:rPr lang="en-US" dirty="0"/>
              <a:t> </a:t>
            </a:r>
            <a:r>
              <a:rPr lang="en-US" dirty="0" smtClean="0"/>
              <a:t>online.</a:t>
            </a:r>
            <a:endParaRPr lang="en-US" dirty="0"/>
          </a:p>
        </p:txBody>
      </p:sp>
      <p:sp>
        <p:nvSpPr>
          <p:cNvPr id="2" name="Title 1"/>
          <p:cNvSpPr>
            <a:spLocks noGrp="1"/>
          </p:cNvSpPr>
          <p:nvPr>
            <p:ph type="title"/>
          </p:nvPr>
        </p:nvSpPr>
        <p:spPr/>
        <p:txBody>
          <a:bodyPr/>
          <a:lstStyle/>
          <a:p>
            <a:r>
              <a:rPr lang="en-US" dirty="0" smtClean="0"/>
              <a:t>Call to Action</a:t>
            </a:r>
            <a:endParaRPr lang="en-US" dirty="0"/>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smtClean="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smtClean="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Multiply 7"/>
          <p:cNvSpPr/>
          <p:nvPr/>
        </p:nvSpPr>
        <p:spPr>
          <a:xfrm>
            <a:off x="1894665" y="482600"/>
            <a:ext cx="8647144" cy="6029325"/>
          </a:xfrm>
          <a:prstGeom prst="mathMultiply">
            <a:avLst/>
          </a:prstGeom>
          <a:noFill/>
          <a:ln w="15875">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32688"/>
            <a:endParaRPr lang="en-US" sz="1836">
              <a:solidFill>
                <a:prstClr val="black"/>
              </a:solidFill>
            </a:endParaRPr>
          </a:p>
        </p:txBody>
      </p:sp>
      <p:sp>
        <p:nvSpPr>
          <p:cNvPr id="14" name="Text Placeholder 13"/>
          <p:cNvSpPr>
            <a:spLocks noGrp="1"/>
          </p:cNvSpPr>
          <p:nvPr>
            <p:ph type="body" sz="quarter" idx="10"/>
          </p:nvPr>
        </p:nvSpPr>
        <p:spPr/>
        <p:txBody>
          <a:bodyPr/>
          <a:lstStyle/>
          <a:p>
            <a:r>
              <a:rPr lang="en-US" sz="3200" dirty="0" smtClean="0"/>
              <a:t>If an image is on the Internet/Bing it is in the public domain. </a:t>
            </a:r>
          </a:p>
          <a:p>
            <a:r>
              <a:rPr lang="en-US" sz="3200" dirty="0" smtClean="0"/>
              <a:t>If there is no copyright notice on the image, I don’t need permission.</a:t>
            </a:r>
          </a:p>
          <a:p>
            <a:r>
              <a:rPr lang="en-US" sz="3200" dirty="0" smtClean="0"/>
              <a:t>If I don’t profit from the use, I don’t need permission.</a:t>
            </a:r>
          </a:p>
          <a:p>
            <a:r>
              <a:rPr lang="en-US" sz="3200" dirty="0" smtClean="0"/>
              <a:t>If I remove the image after notice, I don’t owe any money to the copyright.</a:t>
            </a:r>
          </a:p>
          <a:p>
            <a:r>
              <a:rPr lang="en-US" sz="3200" dirty="0" smtClean="0"/>
              <a:t>If I alter the image X%, I don’t need permission.</a:t>
            </a:r>
          </a:p>
          <a:p>
            <a:r>
              <a:rPr lang="en-US" sz="3200" dirty="0" smtClean="0"/>
              <a:t>If I only use a part of the image, I don’t need permission.</a:t>
            </a:r>
          </a:p>
          <a:p>
            <a:r>
              <a:rPr lang="en-US" sz="3200" dirty="0" smtClean="0"/>
              <a:t>If I only include a hyperlink in my presentation and click it to show the image, I don’t need permission.</a:t>
            </a:r>
            <a:endParaRPr lang="en-US" sz="3200" dirty="0"/>
          </a:p>
        </p:txBody>
      </p:sp>
      <p:sp>
        <p:nvSpPr>
          <p:cNvPr id="2" name="Title 1"/>
          <p:cNvSpPr>
            <a:spLocks noGrp="1"/>
          </p:cNvSpPr>
          <p:nvPr>
            <p:ph type="title"/>
          </p:nvPr>
        </p:nvSpPr>
        <p:spPr/>
        <p:txBody>
          <a:bodyPr/>
          <a:lstStyle/>
          <a:p>
            <a:r>
              <a:rPr lang="en-US" smtClean="0"/>
              <a:t>Common Copyright Myths</a:t>
            </a:r>
            <a:endParaRPr lang="en-US" dirty="0"/>
          </a:p>
        </p:txBody>
      </p:sp>
    </p:spTree>
    <p:extLst>
      <p:ext uri="{BB962C8B-B14F-4D97-AF65-F5344CB8AC3E}">
        <p14:creationId xmlns:p14="http://schemas.microsoft.com/office/powerpoint/2010/main" val="2810295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can I find imagery?</a:t>
            </a:r>
            <a:endParaRPr lang="en-US" dirty="0"/>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a:t>
            </a:r>
            <a:r>
              <a:rPr sz="1800" dirty="0" smtClean="0">
                <a:gradFill>
                  <a:gsLst>
                    <a:gs pos="96970">
                      <a:srgbClr val="525252"/>
                    </a:gs>
                    <a:gs pos="82828">
                      <a:srgbClr val="525252"/>
                    </a:gs>
                  </a:gsLst>
                  <a:lin ang="5400000" scaled="0"/>
                </a:gradFill>
                <a:latin typeface="Segoe UI"/>
                <a:cs typeface="Segoe UI" panose="020B0502040204020203" pitchFamily="34" charset="0"/>
              </a:rPr>
              <a:t>More information about approved stock providers and instructions for requesting licenses is available here: </a:t>
            </a:r>
            <a:r>
              <a:rPr lang="en-US" sz="1800" b="1" u="sng" dirty="0" smtClean="0">
                <a:solidFill>
                  <a:schemeClr val="bg1">
                    <a:lumMod val="50000"/>
                  </a:schemeClr>
                </a:solidFill>
              </a:rPr>
              <a:t>https</a:t>
            </a:r>
            <a:r>
              <a:rPr lang="en-US" sz="1800" b="1" u="sng" dirty="0">
                <a:solidFill>
                  <a:schemeClr val="bg1">
                    <a:lumMod val="50000"/>
                  </a:schemeClr>
                </a:solidFill>
              </a:rPr>
              <a:t>://microsoft.sharepoint.com/teams/MediaAcquisition/Pages/knowledgeBase.aspx </a:t>
            </a:r>
            <a:endParaRPr lang="en-US" sz="1800" b="1" u="sng" dirty="0" smtClean="0">
              <a:solidFill>
                <a:schemeClr val="bg1">
                  <a:lumMod val="50000"/>
                </a:schemeClr>
              </a:solidFill>
            </a:endParaRPr>
          </a:p>
          <a:p>
            <a:endParaRPr lang="en-US" sz="1400" b="1" u="sng" dirty="0" smtClean="0">
              <a:solidFill>
                <a:schemeClr val="bg1">
                  <a:lumMod val="50000"/>
                </a:schemeClr>
              </a:solidFill>
            </a:endParaRPr>
          </a:p>
          <a:p>
            <a:r>
              <a:rPr sz="1800" b="1" dirty="0" smtClean="0">
                <a:solidFill>
                  <a:srgbClr val="A80000"/>
                </a:solidFill>
                <a:latin typeface="Segoe UI"/>
                <a:cs typeface="Segoe UI" panose="020B0502040204020203" pitchFamily="34" charset="0"/>
              </a:rPr>
              <a:t>Avoid </a:t>
            </a:r>
            <a:r>
              <a:rPr sz="1800" b="1" dirty="0">
                <a:solidFill>
                  <a:srgbClr val="A80000"/>
                </a:solidFill>
                <a:latin typeface="Segoe UI"/>
                <a:cs typeface="Segoe UI" panose="020B0502040204020203" pitchFamily="34" charset="0"/>
              </a:rPr>
              <a:t>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smtClean="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smtClean="0">
                <a:gradFill>
                  <a:gsLst>
                    <a:gs pos="93939">
                      <a:srgbClr val="525252"/>
                    </a:gs>
                    <a:gs pos="74242">
                      <a:srgbClr val="525252"/>
                    </a:gs>
                  </a:gsLst>
                  <a:lin ang="5400000" scaled="0"/>
                </a:gradFill>
              </a:rPr>
              <a:t>Brand Central: </a:t>
            </a:r>
            <a:r>
              <a:rPr lang="en-US" sz="1800" dirty="0" smtClean="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r>
              <a:rPr lang="en-US" sz="1600" dirty="0" smtClean="0">
                <a:gradFill>
                  <a:gsLst>
                    <a:gs pos="93939">
                      <a:srgbClr val="525252"/>
                    </a:gs>
                    <a:gs pos="74242">
                      <a:srgbClr val="525252"/>
                    </a:gs>
                  </a:gsLst>
                  <a:lin ang="5400000" scaled="0"/>
                </a:gradFill>
                <a:hlinkClick r:id="rId3"/>
              </a:rPr>
              <a:t>/</a:t>
            </a:r>
            <a:endParaRPr lang="en-US" sz="1600" dirty="0" smtClean="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smtClean="0">
                <a:gradFill>
                  <a:gsLst>
                    <a:gs pos="93939">
                      <a:srgbClr val="525252"/>
                    </a:gs>
                    <a:gs pos="74242">
                      <a:srgbClr val="525252"/>
                    </a:gs>
                  </a:gsLst>
                  <a:lin ang="5400000" scaled="0"/>
                </a:gradFill>
              </a:rPr>
              <a:t>Microsoft News Center</a:t>
            </a:r>
            <a:r>
              <a:rPr lang="en-US" sz="1800" dirty="0" smtClean="0">
                <a:gradFill>
                  <a:gsLst>
                    <a:gs pos="93939">
                      <a:srgbClr val="525252"/>
                    </a:gs>
                    <a:gs pos="74242">
                      <a:srgbClr val="525252"/>
                    </a:gs>
                  </a:gsLst>
                  <a:lin ang="5400000" scaled="0"/>
                </a:gradFill>
              </a:rPr>
              <a:t/>
            </a:r>
            <a:br>
              <a:rPr lang="en-US" sz="1800" dirty="0" smtClean="0">
                <a:gradFill>
                  <a:gsLst>
                    <a:gs pos="93939">
                      <a:srgbClr val="525252"/>
                    </a:gs>
                    <a:gs pos="74242">
                      <a:srgbClr val="525252"/>
                    </a:gs>
                  </a:gsLst>
                  <a:lin ang="5400000" scaled="0"/>
                </a:gradFill>
              </a:rPr>
            </a:br>
            <a:r>
              <a:rPr lang="en-US" sz="1800" dirty="0" smtClean="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smtClean="0">
                <a:gradFill>
                  <a:gsLst>
                    <a:gs pos="74242">
                      <a:srgbClr val="FFFFFF"/>
                    </a:gs>
                    <a:gs pos="57000">
                      <a:srgbClr val="FFFFFF"/>
                    </a:gs>
                  </a:gsLst>
                  <a:lin ang="5400000" scaled="0"/>
                </a:gradFill>
                <a:hlinkClick r:id="rId4"/>
              </a:rPr>
              <a:t>www.microsoft.com/en-us/news</a:t>
            </a:r>
            <a:r>
              <a:rPr lang="en-US" sz="1600" dirty="0" smtClean="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smtClean="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smtClean="0">
                <a:gradFill>
                  <a:gsLst>
                    <a:gs pos="74242">
                      <a:srgbClr val="FFFFFF"/>
                    </a:gs>
                    <a:gs pos="57000">
                      <a:srgbClr val="FFFFFF"/>
                    </a:gs>
                  </a:gsLst>
                  <a:lin ang="5400000" scaled="0"/>
                </a:gradFill>
                <a:hlinkClick r:id="rId5"/>
              </a:rPr>
              <a:t>http://news.xbox.com/media/</a:t>
            </a:r>
            <a:endParaRPr lang="en-US" sz="1600" dirty="0" smtClean="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smtClean="0">
                <a:gradFill>
                  <a:gsLst>
                    <a:gs pos="93939">
                      <a:srgbClr val="525252"/>
                    </a:gs>
                    <a:gs pos="74242">
                      <a:srgbClr val="525252"/>
                    </a:gs>
                  </a:gsLst>
                  <a:lin ang="5400000" scaled="0"/>
                </a:gradFill>
              </a:rPr>
              <a:t>Featured Devices</a:t>
            </a:r>
            <a:r>
              <a:rPr lang="en-US" sz="1800" dirty="0" smtClean="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smtClean="0">
                <a:gradFill>
                  <a:gsLst>
                    <a:gs pos="74242">
                      <a:srgbClr val="FFFFFF"/>
                    </a:gs>
                    <a:gs pos="57000">
                      <a:srgbClr val="FFFFFF"/>
                    </a:gs>
                  </a:gsLst>
                  <a:lin ang="5400000" scaled="0"/>
                </a:gradFill>
                <a:hlinkClick r:id="rId6"/>
              </a:rPr>
              <a:t>https://www.featureddevices.com/</a:t>
            </a:r>
            <a:r>
              <a:rPr lang="en-US" sz="1600" dirty="0" smtClean="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smtClean="0">
                <a:gradFill>
                  <a:gsLst>
                    <a:gs pos="93939">
                      <a:srgbClr val="525252"/>
                    </a:gs>
                    <a:gs pos="74242">
                      <a:srgbClr val="525252"/>
                    </a:gs>
                  </a:gsLst>
                  <a:lin ang="5400000" scaled="0"/>
                </a:gradFill>
              </a:rPr>
              <a:t>Presentation Resources</a:t>
            </a:r>
            <a:r>
              <a:rPr lang="en-US" sz="1800" dirty="0" smtClean="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a:t>
            </a:r>
            <a:r>
              <a:rPr lang="en-US" sz="1600" dirty="0" smtClean="0">
                <a:gradFill>
                  <a:gsLst>
                    <a:gs pos="93939">
                      <a:srgbClr val="525252"/>
                    </a:gs>
                    <a:gs pos="74242">
                      <a:srgbClr val="525252"/>
                    </a:gs>
                  </a:gsLst>
                  <a:lin ang="5400000" scaled="0"/>
                </a:gradFill>
                <a:hlinkClick r:id="rId7"/>
              </a:rPr>
              <a:t>microsoft.sharepoint.com/teams/BrandCentral/Pages/Presentations.aspx</a:t>
            </a:r>
            <a:endParaRPr lang="en-US" sz="1600" dirty="0" smtClean="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smtClean="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Presentation title </a:t>
            </a:r>
            <a:br>
              <a:rPr lang="en-US" smtClean="0"/>
            </a:br>
            <a:r>
              <a:rPr lang="en-US" smtClean="0"/>
              <a:t>goes here</a:t>
            </a:r>
            <a:endParaRPr lang="en-US" dirty="0"/>
          </a:p>
        </p:txBody>
      </p:sp>
      <p:sp>
        <p:nvSpPr>
          <p:cNvPr id="5" name="Text Placeholder 4"/>
          <p:cNvSpPr>
            <a:spLocks noGrp="1"/>
          </p:cNvSpPr>
          <p:nvPr>
            <p:ph type="body" sz="quarter" idx="12"/>
          </p:nvPr>
        </p:nvSpPr>
        <p:spPr/>
        <p:txBody>
          <a:bodyPr/>
          <a:lstStyle/>
          <a:p>
            <a:r>
              <a:rPr lang="en-US" smtClean="0"/>
              <a:t>Speaker name</a:t>
            </a:r>
          </a:p>
          <a:p>
            <a:r>
              <a:rPr lang="en-US" smtClean="0"/>
              <a:t>Title</a:t>
            </a:r>
            <a:endParaRPr lang="en-US" dirty="0"/>
          </a:p>
        </p:txBody>
      </p:sp>
      <p:sp>
        <p:nvSpPr>
          <p:cNvPr id="6" name="Text Placeholder 5"/>
          <p:cNvSpPr>
            <a:spLocks noGrp="1"/>
          </p:cNvSpPr>
          <p:nvPr>
            <p:ph type="body" sz="quarter" idx="13"/>
          </p:nvPr>
        </p:nvSpPr>
        <p:spPr/>
        <p:txBody>
          <a:bodyPr/>
          <a:lstStyle/>
          <a:p>
            <a:r>
              <a:rPr lang="en-US" dirty="0" smtClean="0"/>
              <a:t>Session code</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terms/"/>
    <ds:schemaRef ds:uri="f85c541c-390e-4fa8-b262-5da5c5cfad75"/>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0</TotalTime>
  <Words>4166</Words>
  <Application>Microsoft Office PowerPoint</Application>
  <PresentationFormat>Custom</PresentationFormat>
  <Paragraphs>609</Paragraphs>
  <Slides>54</Slides>
  <Notes>36</Notes>
  <HiddenSlides>8</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Segoe</vt:lpstr>
      <vt:lpstr>Arial</vt:lpstr>
      <vt:lpstr>Calibri</vt:lpstr>
      <vt:lpstr>Consolas</vt:lpstr>
      <vt:lpstr>Segoe UI</vt:lpstr>
      <vt:lpstr>Segoe UI Light</vt:lpstr>
      <vt:lpstr>Segoe UI Semilight</vt:lpstr>
      <vt:lpstr>Wingdings</vt:lpstr>
      <vt:lpstr>5-30721_Build_2016_Template_Light</vt:lpstr>
      <vt:lpstr>5-30721_Build_2016_Template_Dark</vt:lpstr>
      <vt:lpstr>PowerPoint Presentation</vt:lpstr>
      <vt:lpstr>How to use this template</vt:lpstr>
      <vt:lpstr>Deadlines &amp; Resources</vt:lpstr>
      <vt:lpstr>Scrub Checklist</vt:lpstr>
      <vt:lpstr>PowerPoint Presentation</vt:lpstr>
      <vt:lpstr>Common Copyright Myths</vt:lpstr>
      <vt:lpstr>Where can I find imagery?</vt:lpstr>
      <vt:lpstr>PowerPoint Presentation</vt:lpstr>
      <vt:lpstr>Presentation title  goes here</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1</cp:revision>
  <dcterms:created xsi:type="dcterms:W3CDTF">2016-03-11T19:39:57Z</dcterms:created>
  <dcterms:modified xsi:type="dcterms:W3CDTF">2016-03-11T19:40:51Z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