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9" r:id="rId3"/>
    <p:sldId id="271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7B6A4-1569-4DFC-A7ED-62E72DB1909D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59405-DD8B-46DB-8D13-4F81018F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defTabSz="9318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latin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a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1446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5FE5E2E-9D67-4095-89AA-867FA6BCF816}" type="datetime8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8/20/2016 3:59 PM</a:t>
            </a:fld>
            <a:endParaRPr lang="en-US" altLang="en-US" sz="1200">
              <a:latin typeface="Segoe UI" panose="020B0502040204020203" pitchFamily="34" charset="0"/>
            </a:endParaRPr>
          </a:p>
        </p:txBody>
      </p:sp>
      <p:sp>
        <p:nvSpPr>
          <p:cNvPr id="6144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1F7D3BA-D17A-4DC0-9347-248746B2D898}" type="slidenum">
              <a:rPr lang="en-US" altLang="en-US" sz="1200" smtClean="0">
                <a:latin typeface="Segoe UI" panose="020B0502040204020203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5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7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97280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A442-5EE0-4EA3-A54D-44CD0E02E2A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C318-1D5D-4B48-9225-BD7F9B644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el-chi/Azure-IOTHu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86" y="1994099"/>
            <a:ext cx="10779454" cy="2516525"/>
          </a:xfrm>
        </p:spPr>
        <p:txBody>
          <a:bodyPr/>
          <a:lstStyle/>
          <a:p>
            <a:pPr defTabSz="914367">
              <a:lnSpc>
                <a:spcPct val="100000"/>
              </a:lnSpc>
              <a:defRPr/>
            </a:pPr>
            <a:r>
              <a:rPr lang="en-US" sz="6470" dirty="0">
                <a:solidFill>
                  <a:srgbClr val="FFFFFF"/>
                </a:solidFill>
                <a:ea typeface="+mn-ea"/>
              </a:rPr>
              <a:t>Azure IOT Workshop</a:t>
            </a:r>
            <a:endParaRPr sz="647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60419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68081" y="5221851"/>
            <a:ext cx="3495434" cy="11103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745" b="1" dirty="0">
                <a:solidFill>
                  <a:srgbClr val="FFFFFF"/>
                </a:solidFill>
              </a:rPr>
              <a:t>Michael Chi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745" b="1" dirty="0">
                <a:solidFill>
                  <a:srgbClr val="FFFFFF"/>
                </a:solidFill>
              </a:rPr>
              <a:t>Technical </a:t>
            </a:r>
            <a:r>
              <a:rPr lang="en-US" altLang="en-US" sz="2745" b="1" dirty="0" err="1">
                <a:solidFill>
                  <a:srgbClr val="FFFFFF"/>
                </a:solidFill>
              </a:rPr>
              <a:t>Evengilst</a:t>
            </a:r>
            <a:endParaRPr lang="en-US" altLang="en-US" sz="2745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48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Workshop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13" idx="3"/>
            <a:endCxn id="19" idx="1"/>
          </p:cNvCxnSpPr>
          <p:nvPr/>
        </p:nvCxnSpPr>
        <p:spPr>
          <a:xfrm>
            <a:off x="2805841" y="3480143"/>
            <a:ext cx="9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0" descr="Security Read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0967"/>
            <a:ext cx="638351" cy="6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21772" y="4029880"/>
            <a:ext cx="199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Gateway/Simulator</a:t>
            </a:r>
          </a:p>
          <a:p>
            <a:r>
              <a:rPr lang="en-US" altLang="zh-TW" dirty="0"/>
              <a:t>(Win 2008 R2/C#)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698718" y="5546039"/>
            <a:ext cx="2433423" cy="1018591"/>
            <a:chOff x="5588405" y="5370672"/>
            <a:chExt cx="2433423" cy="101859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803" y="5370672"/>
              <a:ext cx="660298" cy="650117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5588405" y="6019931"/>
              <a:ext cx="243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Windows/Android/(iOS)</a:t>
              </a:r>
              <a:endParaRPr lang="zh-TW" altLang="en-US" dirty="0"/>
            </a:p>
          </p:txBody>
        </p:sp>
      </p:grpSp>
      <p:cxnSp>
        <p:nvCxnSpPr>
          <p:cNvPr id="9" name="直線單箭頭接點 8"/>
          <p:cNvCxnSpPr>
            <a:stCxn id="29" idx="2"/>
            <a:endCxn id="12" idx="0"/>
          </p:cNvCxnSpPr>
          <p:nvPr/>
        </p:nvCxnSpPr>
        <p:spPr>
          <a:xfrm>
            <a:off x="9243279" y="3837090"/>
            <a:ext cx="24412" cy="174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8413949" y="5580860"/>
            <a:ext cx="1727524" cy="843807"/>
            <a:chOff x="5486210" y="3989494"/>
            <a:chExt cx="1727524" cy="843807"/>
          </a:xfrm>
        </p:grpSpPr>
        <p:sp>
          <p:nvSpPr>
            <p:cNvPr id="11" name="文字方塊 10"/>
            <p:cNvSpPr txBox="1"/>
            <p:nvPr/>
          </p:nvSpPr>
          <p:spPr>
            <a:xfrm>
              <a:off x="5486210" y="4463969"/>
              <a:ext cx="1727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Notification Hub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827" y="3989494"/>
              <a:ext cx="476250" cy="476250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591" y="3242018"/>
            <a:ext cx="476250" cy="476250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4676676" y="2245395"/>
            <a:ext cx="1748940" cy="845582"/>
            <a:chOff x="5406778" y="2713429"/>
            <a:chExt cx="1748940" cy="845582"/>
          </a:xfrm>
        </p:grpSpPr>
        <p:sp>
          <p:nvSpPr>
            <p:cNvPr id="15" name="文字方塊 14"/>
            <p:cNvSpPr txBox="1"/>
            <p:nvPr/>
          </p:nvSpPr>
          <p:spPr>
            <a:xfrm>
              <a:off x="5406778" y="3189679"/>
              <a:ext cx="174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Stream Analytics</a:t>
              </a:r>
              <a:endParaRPr lang="zh-TW" altLang="en-US" dirty="0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3123" y="2713429"/>
              <a:ext cx="476250" cy="476250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3457780" y="3242018"/>
            <a:ext cx="917239" cy="820417"/>
            <a:chOff x="3264586" y="2843907"/>
            <a:chExt cx="917239" cy="820417"/>
          </a:xfrm>
        </p:grpSpPr>
        <p:sp>
          <p:nvSpPr>
            <p:cNvPr id="18" name="文字方塊 17"/>
            <p:cNvSpPr txBox="1"/>
            <p:nvPr/>
          </p:nvSpPr>
          <p:spPr>
            <a:xfrm>
              <a:off x="3264586" y="329499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IoT</a:t>
              </a:r>
              <a:r>
                <a:rPr lang="en-US" altLang="zh-TW" dirty="0"/>
                <a:t> Hub</a:t>
              </a:r>
              <a:endParaRPr lang="zh-TW" altLang="en-US" dirty="0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3236" y="2843907"/>
              <a:ext cx="476250" cy="47625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6635728" y="3224945"/>
            <a:ext cx="1930850" cy="847892"/>
            <a:chOff x="5588405" y="3260550"/>
            <a:chExt cx="1930850" cy="847892"/>
          </a:xfrm>
        </p:grpSpPr>
        <p:sp>
          <p:nvSpPr>
            <p:cNvPr id="21" name="文字方塊 20"/>
            <p:cNvSpPr txBox="1"/>
            <p:nvPr/>
          </p:nvSpPr>
          <p:spPr>
            <a:xfrm>
              <a:off x="5588405" y="3739110"/>
              <a:ext cx="1930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Service Bus</a:t>
              </a:r>
              <a:r>
                <a:rPr lang="zh-TW" altLang="en-US" dirty="0"/>
                <a:t> </a:t>
              </a:r>
              <a:r>
                <a:rPr lang="en-US" altLang="zh-TW" dirty="0"/>
                <a:t>Queue</a:t>
              </a:r>
              <a:endParaRPr lang="zh-TW" altLang="en-US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4818" y="3260550"/>
              <a:ext cx="476250" cy="476250"/>
            </a:xfrm>
            <a:prstGeom prst="rect">
              <a:avLst/>
            </a:prstGeom>
          </p:spPr>
        </p:pic>
      </p:grpSp>
      <p:cxnSp>
        <p:nvCxnSpPr>
          <p:cNvPr id="23" name="直線單箭頭接點 22"/>
          <p:cNvCxnSpPr>
            <a:stCxn id="19" idx="3"/>
            <a:endCxn id="16" idx="1"/>
          </p:cNvCxnSpPr>
          <p:nvPr/>
        </p:nvCxnSpPr>
        <p:spPr>
          <a:xfrm flipV="1">
            <a:off x="4182680" y="2483520"/>
            <a:ext cx="1130341" cy="99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22" idx="1"/>
          </p:cNvCxnSpPr>
          <p:nvPr/>
        </p:nvCxnSpPr>
        <p:spPr>
          <a:xfrm>
            <a:off x="5789271" y="2483520"/>
            <a:ext cx="1342870" cy="9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2" idx="3"/>
            <a:endCxn id="29" idx="1"/>
          </p:cNvCxnSpPr>
          <p:nvPr/>
        </p:nvCxnSpPr>
        <p:spPr>
          <a:xfrm flipV="1">
            <a:off x="7608391" y="3454210"/>
            <a:ext cx="1252007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2" idx="1"/>
            <a:endCxn id="7" idx="3"/>
          </p:cNvCxnSpPr>
          <p:nvPr/>
        </p:nvCxnSpPr>
        <p:spPr>
          <a:xfrm flipH="1">
            <a:off x="5780414" y="5818985"/>
            <a:ext cx="3249152" cy="5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13" idx="1"/>
          </p:cNvCxnSpPr>
          <p:nvPr/>
        </p:nvCxnSpPr>
        <p:spPr>
          <a:xfrm>
            <a:off x="1476551" y="3480143"/>
            <a:ext cx="85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8820143" y="3071329"/>
            <a:ext cx="1852013" cy="1072043"/>
            <a:chOff x="8021828" y="3115794"/>
            <a:chExt cx="1852013" cy="1072043"/>
          </a:xfrm>
        </p:grpSpPr>
        <p:pic>
          <p:nvPicPr>
            <p:cNvPr id="29" name="Picture 2" descr="https://satonaoki.files.wordpress.com/2014/02/windows-azure-web-site.png?w=6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083" y="3115794"/>
              <a:ext cx="765761" cy="76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/>
            <p:cNvSpPr txBox="1"/>
            <p:nvPr/>
          </p:nvSpPr>
          <p:spPr>
            <a:xfrm>
              <a:off x="8021828" y="3812222"/>
              <a:ext cx="1852013" cy="3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Job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978416" y="3921008"/>
            <a:ext cx="1900315" cy="1138511"/>
            <a:chOff x="8790237" y="2856299"/>
            <a:chExt cx="2503874" cy="1513062"/>
          </a:xfrm>
        </p:grpSpPr>
        <p:pic>
          <p:nvPicPr>
            <p:cNvPr id="32" name="Picture 4" descr="http://www.sparkworks.net/img/icon-event-processo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237" y="2856299"/>
              <a:ext cx="1216037" cy="121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文字方塊 32"/>
            <p:cNvSpPr txBox="1"/>
            <p:nvPr/>
          </p:nvSpPr>
          <p:spPr>
            <a:xfrm>
              <a:off x="8790237" y="4000029"/>
              <a:ext cx="250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 Processor Host</a:t>
              </a:r>
            </a:p>
          </p:txBody>
        </p:sp>
      </p:grpSp>
      <p:cxnSp>
        <p:nvCxnSpPr>
          <p:cNvPr id="34" name="直線單箭頭接點 33"/>
          <p:cNvCxnSpPr>
            <a:stCxn id="19" idx="3"/>
            <a:endCxn id="32" idx="1"/>
          </p:cNvCxnSpPr>
          <p:nvPr/>
        </p:nvCxnSpPr>
        <p:spPr>
          <a:xfrm>
            <a:off x="4182680" y="3480143"/>
            <a:ext cx="795736" cy="89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2" idx="3"/>
            <a:endCxn id="22" idx="1"/>
          </p:cNvCxnSpPr>
          <p:nvPr/>
        </p:nvCxnSpPr>
        <p:spPr>
          <a:xfrm flipV="1">
            <a:off x="5901327" y="3463070"/>
            <a:ext cx="1230814" cy="91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http://11982-presscdn-0-81.pagely.netdna-cdn.com/wp-content/uploads/2015/02/powerbi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43" y="2067929"/>
            <a:ext cx="796337" cy="7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單箭頭接點 36"/>
          <p:cNvCxnSpPr>
            <a:stCxn id="16" idx="3"/>
            <a:endCxn id="36" idx="1"/>
          </p:cNvCxnSpPr>
          <p:nvPr/>
        </p:nvCxnSpPr>
        <p:spPr>
          <a:xfrm flipV="1">
            <a:off x="5789271" y="2466098"/>
            <a:ext cx="3030872" cy="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8234394" y="483253"/>
            <a:ext cx="2300081" cy="1326498"/>
            <a:chOff x="6266497" y="135175"/>
            <a:chExt cx="2300081" cy="1326498"/>
          </a:xfrm>
        </p:grpSpPr>
        <p:pic>
          <p:nvPicPr>
            <p:cNvPr id="39" name="Picture 2" descr="https://azure.microsoft.com/svghandler/sql-database/?width=600&amp;height=31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497" y="135175"/>
              <a:ext cx="1731287" cy="90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/>
            <p:cNvSpPr txBox="1"/>
            <p:nvPr/>
          </p:nvSpPr>
          <p:spPr>
            <a:xfrm>
              <a:off x="6612676" y="815342"/>
              <a:ext cx="1953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SQL Database</a:t>
              </a: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10112405" y="3131043"/>
            <a:ext cx="195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App - </a:t>
            </a:r>
            <a:r>
              <a:rPr lang="en-US" dirty="0" err="1"/>
              <a:t>Infomix</a:t>
            </a:r>
            <a:endParaRPr lang="en-US" dirty="0"/>
          </a:p>
        </p:txBody>
      </p:sp>
      <p:cxnSp>
        <p:nvCxnSpPr>
          <p:cNvPr id="42" name="直線單箭頭接點 41"/>
          <p:cNvCxnSpPr>
            <a:stCxn id="16" idx="3"/>
            <a:endCxn id="39" idx="1"/>
          </p:cNvCxnSpPr>
          <p:nvPr/>
        </p:nvCxnSpPr>
        <p:spPr>
          <a:xfrm flipV="1">
            <a:off x="5789271" y="937716"/>
            <a:ext cx="2445123" cy="154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log.sysfore.com/wp-content/uploads/2014/12/Data-Factor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15" y="574872"/>
            <a:ext cx="782854" cy="7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單箭頭接點 47"/>
          <p:cNvCxnSpPr>
            <a:stCxn id="39" idx="1"/>
            <a:endCxn id="2050" idx="3"/>
          </p:cNvCxnSpPr>
          <p:nvPr/>
        </p:nvCxnSpPr>
        <p:spPr>
          <a:xfrm flipH="1">
            <a:off x="5949869" y="937716"/>
            <a:ext cx="2284525" cy="2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050" idx="2"/>
            <a:endCxn id="16" idx="0"/>
          </p:cNvCxnSpPr>
          <p:nvPr/>
        </p:nvCxnSpPr>
        <p:spPr>
          <a:xfrm flipH="1">
            <a:off x="5551146" y="1357726"/>
            <a:ext cx="7296" cy="88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727272" y="1567473"/>
            <a:ext cx="175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(Reference Data)</a:t>
            </a:r>
            <a:endParaRPr 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750614" y="2715638"/>
            <a:ext cx="19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967803" y="1317144"/>
            <a:ext cx="19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Factory</a:t>
            </a:r>
          </a:p>
        </p:txBody>
      </p:sp>
      <p:cxnSp>
        <p:nvCxnSpPr>
          <p:cNvPr id="46" name="肘形接點 45"/>
          <p:cNvCxnSpPr>
            <a:stCxn id="19" idx="0"/>
            <a:endCxn id="13" idx="0"/>
          </p:cNvCxnSpPr>
          <p:nvPr/>
        </p:nvCxnSpPr>
        <p:spPr>
          <a:xfrm rot="16200000" flipV="1">
            <a:off x="3256136" y="2553598"/>
            <a:ext cx="12700" cy="1376839"/>
          </a:xfrm>
          <a:prstGeom prst="bentConnector3">
            <a:avLst>
              <a:gd name="adj1" fmla="val 4745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0" descr="Security Read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8" y="3054751"/>
            <a:ext cx="638351" cy="6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Security Read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4" y="2905769"/>
            <a:ext cx="638351" cy="6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字方塊 51"/>
          <p:cNvSpPr txBox="1"/>
          <p:nvPr/>
        </p:nvSpPr>
        <p:spPr>
          <a:xfrm>
            <a:off x="266613" y="4947339"/>
            <a:ext cx="3597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Field Gateway : Supposed to </a:t>
            </a:r>
          </a:p>
          <a:p>
            <a:r>
              <a:rPr lang="en-US" altLang="zh-TW" dirty="0"/>
              <a:t>Be deployed in FIELD…</a:t>
            </a:r>
          </a:p>
          <a:p>
            <a:r>
              <a:rPr lang="en-US" altLang="zh-TW" dirty="0"/>
              <a:t>In this workshop, since we DO NOT</a:t>
            </a:r>
          </a:p>
          <a:p>
            <a:r>
              <a:rPr lang="en-US" altLang="zh-TW" dirty="0"/>
              <a:t>Have a field environment.</a:t>
            </a:r>
          </a:p>
          <a:p>
            <a:r>
              <a:rPr lang="en-US" altLang="zh-TW" dirty="0"/>
              <a:t>We deploy this in the cloud instead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7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Workshop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13" idx="3"/>
            <a:endCxn id="19" idx="1"/>
          </p:cNvCxnSpPr>
          <p:nvPr/>
        </p:nvCxnSpPr>
        <p:spPr>
          <a:xfrm>
            <a:off x="2805841" y="3480143"/>
            <a:ext cx="9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0" descr="Security Read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0967"/>
            <a:ext cx="638351" cy="6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21772" y="4029880"/>
            <a:ext cx="199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Gateway/Simulator</a:t>
            </a:r>
          </a:p>
          <a:p>
            <a:r>
              <a:rPr lang="en-US" altLang="zh-TW" dirty="0"/>
              <a:t>(Win 2008 R2/C#)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698718" y="5546039"/>
            <a:ext cx="2433423" cy="1018591"/>
            <a:chOff x="5588405" y="5370672"/>
            <a:chExt cx="2433423" cy="101859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803" y="5370672"/>
              <a:ext cx="660298" cy="650117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5588405" y="6019931"/>
              <a:ext cx="243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Windows/Android/(iOS)</a:t>
              </a:r>
              <a:endParaRPr lang="zh-TW" altLang="en-US" dirty="0"/>
            </a:p>
          </p:txBody>
        </p:sp>
      </p:grpSp>
      <p:cxnSp>
        <p:nvCxnSpPr>
          <p:cNvPr id="9" name="直線單箭頭接點 8"/>
          <p:cNvCxnSpPr>
            <a:stCxn id="29" idx="2"/>
            <a:endCxn id="12" idx="0"/>
          </p:cNvCxnSpPr>
          <p:nvPr/>
        </p:nvCxnSpPr>
        <p:spPr>
          <a:xfrm>
            <a:off x="9243279" y="3837090"/>
            <a:ext cx="24412" cy="174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8413949" y="5580860"/>
            <a:ext cx="1727524" cy="843807"/>
            <a:chOff x="5486210" y="3989494"/>
            <a:chExt cx="1727524" cy="843807"/>
          </a:xfrm>
        </p:grpSpPr>
        <p:sp>
          <p:nvSpPr>
            <p:cNvPr id="11" name="文字方塊 10"/>
            <p:cNvSpPr txBox="1"/>
            <p:nvPr/>
          </p:nvSpPr>
          <p:spPr>
            <a:xfrm>
              <a:off x="5486210" y="4463969"/>
              <a:ext cx="1727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Notification Hub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827" y="3989494"/>
              <a:ext cx="476250" cy="476250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591" y="3242018"/>
            <a:ext cx="476250" cy="476250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4676676" y="2245395"/>
            <a:ext cx="1748940" cy="845582"/>
            <a:chOff x="5406778" y="2713429"/>
            <a:chExt cx="1748940" cy="845582"/>
          </a:xfrm>
        </p:grpSpPr>
        <p:sp>
          <p:nvSpPr>
            <p:cNvPr id="15" name="文字方塊 14"/>
            <p:cNvSpPr txBox="1"/>
            <p:nvPr/>
          </p:nvSpPr>
          <p:spPr>
            <a:xfrm>
              <a:off x="5406778" y="3189679"/>
              <a:ext cx="174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Stream Analytics</a:t>
              </a:r>
              <a:endParaRPr lang="zh-TW" altLang="en-US" dirty="0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3123" y="2713429"/>
              <a:ext cx="476250" cy="476250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3457780" y="3242018"/>
            <a:ext cx="917239" cy="820417"/>
            <a:chOff x="3264586" y="2843907"/>
            <a:chExt cx="917239" cy="820417"/>
          </a:xfrm>
        </p:grpSpPr>
        <p:sp>
          <p:nvSpPr>
            <p:cNvPr id="18" name="文字方塊 17"/>
            <p:cNvSpPr txBox="1"/>
            <p:nvPr/>
          </p:nvSpPr>
          <p:spPr>
            <a:xfrm>
              <a:off x="3264586" y="329499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IoT</a:t>
              </a:r>
              <a:r>
                <a:rPr lang="en-US" altLang="zh-TW" dirty="0"/>
                <a:t> Hub</a:t>
              </a:r>
              <a:endParaRPr lang="zh-TW" altLang="en-US" dirty="0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3236" y="2843907"/>
              <a:ext cx="476250" cy="47625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6635728" y="3224945"/>
            <a:ext cx="1930850" cy="847892"/>
            <a:chOff x="5588405" y="3260550"/>
            <a:chExt cx="1930850" cy="847892"/>
          </a:xfrm>
        </p:grpSpPr>
        <p:sp>
          <p:nvSpPr>
            <p:cNvPr id="21" name="文字方塊 20"/>
            <p:cNvSpPr txBox="1"/>
            <p:nvPr/>
          </p:nvSpPr>
          <p:spPr>
            <a:xfrm>
              <a:off x="5588405" y="3739110"/>
              <a:ext cx="1930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Service Bus</a:t>
              </a:r>
              <a:r>
                <a:rPr lang="zh-TW" altLang="en-US" dirty="0"/>
                <a:t> </a:t>
              </a:r>
              <a:r>
                <a:rPr lang="en-US" altLang="zh-TW" dirty="0"/>
                <a:t>Queue</a:t>
              </a:r>
              <a:endParaRPr lang="zh-TW" altLang="en-US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4818" y="3260550"/>
              <a:ext cx="476250" cy="476250"/>
            </a:xfrm>
            <a:prstGeom prst="rect">
              <a:avLst/>
            </a:prstGeom>
          </p:spPr>
        </p:pic>
      </p:grpSp>
      <p:cxnSp>
        <p:nvCxnSpPr>
          <p:cNvPr id="23" name="直線單箭頭接點 22"/>
          <p:cNvCxnSpPr>
            <a:stCxn id="19" idx="3"/>
            <a:endCxn id="16" idx="1"/>
          </p:cNvCxnSpPr>
          <p:nvPr/>
        </p:nvCxnSpPr>
        <p:spPr>
          <a:xfrm flipV="1">
            <a:off x="4182680" y="2483520"/>
            <a:ext cx="1130341" cy="99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22" idx="1"/>
          </p:cNvCxnSpPr>
          <p:nvPr/>
        </p:nvCxnSpPr>
        <p:spPr>
          <a:xfrm>
            <a:off x="5789271" y="2483520"/>
            <a:ext cx="1342870" cy="9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2" idx="3"/>
            <a:endCxn id="29" idx="1"/>
          </p:cNvCxnSpPr>
          <p:nvPr/>
        </p:nvCxnSpPr>
        <p:spPr>
          <a:xfrm flipV="1">
            <a:off x="7608391" y="3454210"/>
            <a:ext cx="1252007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2" idx="1"/>
            <a:endCxn id="7" idx="3"/>
          </p:cNvCxnSpPr>
          <p:nvPr/>
        </p:nvCxnSpPr>
        <p:spPr>
          <a:xfrm flipH="1">
            <a:off x="5780414" y="5818985"/>
            <a:ext cx="3249152" cy="5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13" idx="1"/>
          </p:cNvCxnSpPr>
          <p:nvPr/>
        </p:nvCxnSpPr>
        <p:spPr>
          <a:xfrm>
            <a:off x="1476551" y="3480143"/>
            <a:ext cx="85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8820143" y="3071329"/>
            <a:ext cx="1852013" cy="1072043"/>
            <a:chOff x="8021828" y="3115794"/>
            <a:chExt cx="1852013" cy="1072043"/>
          </a:xfrm>
        </p:grpSpPr>
        <p:pic>
          <p:nvPicPr>
            <p:cNvPr id="29" name="Picture 2" descr="https://satonaoki.files.wordpress.com/2014/02/windows-azure-web-site.png?w=61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083" y="3115794"/>
              <a:ext cx="765761" cy="76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/>
            <p:cNvSpPr txBox="1"/>
            <p:nvPr/>
          </p:nvSpPr>
          <p:spPr>
            <a:xfrm>
              <a:off x="8021828" y="3812222"/>
              <a:ext cx="1852013" cy="3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Job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978416" y="3921008"/>
            <a:ext cx="1900315" cy="1138511"/>
            <a:chOff x="8790237" y="2856299"/>
            <a:chExt cx="2503874" cy="1513062"/>
          </a:xfrm>
        </p:grpSpPr>
        <p:pic>
          <p:nvPicPr>
            <p:cNvPr id="32" name="Picture 4" descr="http://www.sparkworks.net/img/icon-event-processor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237" y="2856299"/>
              <a:ext cx="1216037" cy="121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文字方塊 32"/>
            <p:cNvSpPr txBox="1"/>
            <p:nvPr/>
          </p:nvSpPr>
          <p:spPr>
            <a:xfrm>
              <a:off x="8790237" y="4000029"/>
              <a:ext cx="250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 Processor Host</a:t>
              </a:r>
            </a:p>
          </p:txBody>
        </p:sp>
      </p:grpSp>
      <p:cxnSp>
        <p:nvCxnSpPr>
          <p:cNvPr id="34" name="直線單箭頭接點 33"/>
          <p:cNvCxnSpPr>
            <a:stCxn id="19" idx="3"/>
            <a:endCxn id="32" idx="1"/>
          </p:cNvCxnSpPr>
          <p:nvPr/>
        </p:nvCxnSpPr>
        <p:spPr>
          <a:xfrm>
            <a:off x="4182680" y="3480143"/>
            <a:ext cx="795736" cy="89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2" idx="3"/>
            <a:endCxn id="22" idx="1"/>
          </p:cNvCxnSpPr>
          <p:nvPr/>
        </p:nvCxnSpPr>
        <p:spPr>
          <a:xfrm flipV="1">
            <a:off x="5901327" y="3463070"/>
            <a:ext cx="1230814" cy="91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http://11982-presscdn-0-81.pagely.netdna-cdn.com/wp-content/uploads/2015/02/powerbi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43" y="2067929"/>
            <a:ext cx="796337" cy="7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單箭頭接點 36"/>
          <p:cNvCxnSpPr>
            <a:stCxn id="16" idx="3"/>
            <a:endCxn id="36" idx="1"/>
          </p:cNvCxnSpPr>
          <p:nvPr/>
        </p:nvCxnSpPr>
        <p:spPr>
          <a:xfrm flipV="1">
            <a:off x="5789271" y="2466098"/>
            <a:ext cx="3030872" cy="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8234394" y="483253"/>
            <a:ext cx="2300081" cy="1326498"/>
            <a:chOff x="6266497" y="135175"/>
            <a:chExt cx="2300081" cy="1326498"/>
          </a:xfrm>
        </p:grpSpPr>
        <p:pic>
          <p:nvPicPr>
            <p:cNvPr id="39" name="Picture 2" descr="https://azure.microsoft.com/svghandler/sql-database/?width=600&amp;height=31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497" y="135175"/>
              <a:ext cx="1731287" cy="90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/>
            <p:cNvSpPr txBox="1"/>
            <p:nvPr/>
          </p:nvSpPr>
          <p:spPr>
            <a:xfrm>
              <a:off x="6612676" y="815342"/>
              <a:ext cx="1953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SQL Database</a:t>
              </a:r>
            </a:p>
          </p:txBody>
        </p:sp>
      </p:grpSp>
      <p:cxnSp>
        <p:nvCxnSpPr>
          <p:cNvPr id="42" name="直線單箭頭接點 41"/>
          <p:cNvCxnSpPr>
            <a:stCxn id="16" idx="3"/>
            <a:endCxn id="39" idx="1"/>
          </p:cNvCxnSpPr>
          <p:nvPr/>
        </p:nvCxnSpPr>
        <p:spPr>
          <a:xfrm flipV="1">
            <a:off x="5789271" y="937716"/>
            <a:ext cx="2445123" cy="154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log.sysfore.com/wp-content/uploads/2014/12/Data-Factor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15" y="574872"/>
            <a:ext cx="782854" cy="7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單箭頭接點 47"/>
          <p:cNvCxnSpPr>
            <a:stCxn id="39" idx="1"/>
            <a:endCxn id="2050" idx="3"/>
          </p:cNvCxnSpPr>
          <p:nvPr/>
        </p:nvCxnSpPr>
        <p:spPr>
          <a:xfrm flipH="1">
            <a:off x="5949869" y="937716"/>
            <a:ext cx="2284525" cy="2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050" idx="2"/>
            <a:endCxn id="16" idx="0"/>
          </p:cNvCxnSpPr>
          <p:nvPr/>
        </p:nvCxnSpPr>
        <p:spPr>
          <a:xfrm flipH="1">
            <a:off x="5551146" y="1357726"/>
            <a:ext cx="7296" cy="88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727272" y="1567473"/>
            <a:ext cx="175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(Reference Data)</a:t>
            </a:r>
            <a:endParaRPr 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750614" y="2715638"/>
            <a:ext cx="19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967803" y="1317144"/>
            <a:ext cx="19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Factory</a:t>
            </a:r>
          </a:p>
        </p:txBody>
      </p:sp>
      <p:cxnSp>
        <p:nvCxnSpPr>
          <p:cNvPr id="46" name="肘形接點 45"/>
          <p:cNvCxnSpPr>
            <a:cxnSpLocks/>
            <a:stCxn id="30" idx="2"/>
            <a:endCxn id="4" idx="2"/>
          </p:cNvCxnSpPr>
          <p:nvPr/>
        </p:nvCxnSpPr>
        <p:spPr>
          <a:xfrm rot="5400000" flipH="1">
            <a:off x="5279736" y="-323041"/>
            <a:ext cx="344053" cy="8588774"/>
          </a:xfrm>
          <a:prstGeom prst="bentConnector3">
            <a:avLst>
              <a:gd name="adj1" fmla="val -3690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0" descr="Security Read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8" y="3054751"/>
            <a:ext cx="638351" cy="6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Security Read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4" y="2905769"/>
            <a:ext cx="638351" cy="6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0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Materials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17418" y="1842655"/>
            <a:ext cx="1055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Codes: </a:t>
            </a:r>
            <a:r>
              <a:rPr lang="en-US" dirty="0">
                <a:hlinkClick r:id="rId2"/>
              </a:rPr>
              <a:t>https://github.com/michael-chi/Azure-IOTHub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150</Words>
  <Application>Microsoft Office PowerPoint</Application>
  <PresentationFormat>寬螢幕</PresentationFormat>
  <Paragraphs>42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MS PGothic</vt:lpstr>
      <vt:lpstr>新細明體</vt:lpstr>
      <vt:lpstr>Arial</vt:lpstr>
      <vt:lpstr>Calibri</vt:lpstr>
      <vt:lpstr>Calibri Light</vt:lpstr>
      <vt:lpstr>Segoe UI</vt:lpstr>
      <vt:lpstr>Office 佈景主題</vt:lpstr>
      <vt:lpstr>Azure IOT Workshop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 SH Chi</dc:creator>
  <cp:lastModifiedBy>Michael SH Chi</cp:lastModifiedBy>
  <cp:revision>80</cp:revision>
  <dcterms:created xsi:type="dcterms:W3CDTF">2016-03-01T08:49:08Z</dcterms:created>
  <dcterms:modified xsi:type="dcterms:W3CDTF">2016-08-20T08:04:14Z</dcterms:modified>
</cp:coreProperties>
</file>