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95" r:id="rId5"/>
    <p:sldId id="259" r:id="rId6"/>
    <p:sldId id="260" r:id="rId7"/>
    <p:sldId id="301" r:id="rId8"/>
    <p:sldId id="258" r:id="rId9"/>
    <p:sldId id="297" r:id="rId10"/>
    <p:sldId id="298" r:id="rId11"/>
    <p:sldId id="299" r:id="rId12"/>
    <p:sldId id="300" r:id="rId13"/>
    <p:sldId id="302" r:id="rId14"/>
    <p:sldId id="270" r:id="rId15"/>
    <p:sldId id="296" r:id="rId1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706DE-4C04-4B77-BF6E-82DB83245AAE}" v="1" dt="2025-04-02T17:40:32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6195" autoAdjust="0"/>
  </p:normalViewPr>
  <p:slideViewPr>
    <p:cSldViewPr snapToGrid="0">
      <p:cViewPr varScale="1">
        <p:scale>
          <a:sx n="135" d="100"/>
          <a:sy n="135" d="100"/>
        </p:scale>
        <p:origin x="1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Barry" userId="S::lewis_conditionalaccess.uk#ext#@skymadesimple.onmicrosoft.com::08a6dc3f-54fa-46a3-bfa6-325ce4f367de" providerId="AD" clId="Web-{4B3BC9D9-2F38-3AFF-9002-043BB5AD40DA}"/>
    <pc:docChg chg="addSld modSld">
      <pc:chgData name="Lewis Barry" userId="S::lewis_conditionalaccess.uk#ext#@skymadesimple.onmicrosoft.com::08a6dc3f-54fa-46a3-bfa6-325ce4f367de" providerId="AD" clId="Web-{4B3BC9D9-2F38-3AFF-9002-043BB5AD40DA}" dt="2024-08-07T08:23:47.917" v="61"/>
      <pc:docMkLst>
        <pc:docMk/>
      </pc:docMkLst>
      <pc:sldChg chg="modSp new">
        <pc:chgData name="Lewis Barry" userId="S::lewis_conditionalaccess.uk#ext#@skymadesimple.onmicrosoft.com::08a6dc3f-54fa-46a3-bfa6-325ce4f367de" providerId="AD" clId="Web-{4B3BC9D9-2F38-3AFF-9002-043BB5AD40DA}" dt="2024-08-07T08:18:16.213" v="27" actId="20577"/>
        <pc:sldMkLst>
          <pc:docMk/>
          <pc:sldMk cId="1681911196" sldId="261"/>
        </pc:sldMkLst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2:44.612" v="44" actId="1076"/>
        <pc:sldMkLst>
          <pc:docMk/>
          <pc:sldMk cId="3226727601" sldId="262"/>
        </pc:sldMkLst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3:47.917" v="61"/>
        <pc:sldMkLst>
          <pc:docMk/>
          <pc:sldMk cId="1256630491" sldId="263"/>
        </pc:sldMkLst>
      </pc:sldChg>
    </pc:docChg>
  </pc:docChgLst>
  <pc:docChgLst>
    <pc:chgData name="Jonas Bøgvad" userId="3ccd7f20-6c69-4d4e-9e13-bfb9a34adc45" providerId="ADAL" clId="{F02C63D4-EC92-4A11-BDEA-86DF51646379}"/>
    <pc:docChg chg="undo custSel addSld delSld modSld sldOrd">
      <pc:chgData name="Jonas Bøgvad" userId="3ccd7f20-6c69-4d4e-9e13-bfb9a34adc45" providerId="ADAL" clId="{F02C63D4-EC92-4A11-BDEA-86DF51646379}" dt="2024-05-01T17:51:12.113" v="1046"/>
      <pc:docMkLst>
        <pc:docMk/>
      </pc:docMkLst>
      <pc:sldChg chg="delSp mod">
        <pc:chgData name="Jonas Bøgvad" userId="3ccd7f20-6c69-4d4e-9e13-bfb9a34adc45" providerId="ADAL" clId="{F02C63D4-EC92-4A11-BDEA-86DF51646379}" dt="2024-02-07T19:57:36.582" v="849" actId="478"/>
        <pc:sldMkLst>
          <pc:docMk/>
          <pc:sldMk cId="2353948092" sldId="257"/>
        </pc:sldMkLst>
      </pc:sldChg>
      <pc:sldChg chg="addSp delSp modSp mod ord modAnim">
        <pc:chgData name="Jonas Bøgvad" userId="3ccd7f20-6c69-4d4e-9e13-bfb9a34adc45" providerId="ADAL" clId="{F02C63D4-EC92-4A11-BDEA-86DF51646379}" dt="2024-05-01T17:51:12.113" v="1046"/>
        <pc:sldMkLst>
          <pc:docMk/>
          <pc:sldMk cId="682217843" sldId="258"/>
        </pc:sldMkLst>
      </pc:sldChg>
      <pc:sldChg chg="modSp mod">
        <pc:chgData name="Jonas Bøgvad" userId="3ccd7f20-6c69-4d4e-9e13-bfb9a34adc45" providerId="ADAL" clId="{F02C63D4-EC92-4A11-BDEA-86DF51646379}" dt="2024-02-07T18:34:44.247" v="281" actId="20577"/>
        <pc:sldMkLst>
          <pc:docMk/>
          <pc:sldMk cId="492833178" sldId="259"/>
        </pc:sldMkLst>
      </pc:sldChg>
      <pc:sldChg chg="addSp delSp modSp new mod ord">
        <pc:chgData name="Jonas Bøgvad" userId="3ccd7f20-6c69-4d4e-9e13-bfb9a34adc45" providerId="ADAL" clId="{F02C63D4-EC92-4A11-BDEA-86DF51646379}" dt="2024-04-03T17:48:36.053" v="959" actId="313"/>
        <pc:sldMkLst>
          <pc:docMk/>
          <pc:sldMk cId="1978232947" sldId="260"/>
        </pc:sldMkLst>
      </pc:sldChg>
      <pc:sldChg chg="del mod modShow">
        <pc:chgData name="Jonas Bøgvad" userId="3ccd7f20-6c69-4d4e-9e13-bfb9a34adc45" providerId="ADAL" clId="{F02C63D4-EC92-4A11-BDEA-86DF51646379}" dt="2024-02-07T18:34:50.718" v="283" actId="47"/>
        <pc:sldMkLst>
          <pc:docMk/>
          <pc:sldMk cId="3087349582" sldId="260"/>
        </pc:sldMkLst>
      </pc:sldChg>
      <pc:sldChg chg="del">
        <pc:chgData name="Jonas Bøgvad" userId="3ccd7f20-6c69-4d4e-9e13-bfb9a34adc45" providerId="ADAL" clId="{F02C63D4-EC92-4A11-BDEA-86DF51646379}" dt="2024-02-07T18:25:05.882" v="46" actId="47"/>
        <pc:sldMkLst>
          <pc:docMk/>
          <pc:sldMk cId="772047044" sldId="261"/>
        </pc:sldMkLst>
      </pc:sldChg>
      <pc:sldChg chg="del">
        <pc:chgData name="Jonas Bøgvad" userId="3ccd7f20-6c69-4d4e-9e13-bfb9a34adc45" providerId="ADAL" clId="{F02C63D4-EC92-4A11-BDEA-86DF51646379}" dt="2024-02-07T18:25:06.975" v="47" actId="47"/>
        <pc:sldMkLst>
          <pc:docMk/>
          <pc:sldMk cId="3935997734" sldId="262"/>
        </pc:sldMkLst>
      </pc:sldChg>
      <pc:sldChg chg="del">
        <pc:chgData name="Jonas Bøgvad" userId="3ccd7f20-6c69-4d4e-9e13-bfb9a34adc45" providerId="ADAL" clId="{F02C63D4-EC92-4A11-BDEA-86DF51646379}" dt="2024-02-07T18:25:04.374" v="45" actId="47"/>
        <pc:sldMkLst>
          <pc:docMk/>
          <pc:sldMk cId="3559356164" sldId="263"/>
        </pc:sldMkLst>
      </pc:sldChg>
      <pc:sldChg chg="del">
        <pc:chgData name="Jonas Bøgvad" userId="3ccd7f20-6c69-4d4e-9e13-bfb9a34adc45" providerId="ADAL" clId="{F02C63D4-EC92-4A11-BDEA-86DF51646379}" dt="2024-02-07T18:34:48.665" v="282" actId="47"/>
        <pc:sldMkLst>
          <pc:docMk/>
          <pc:sldMk cId="4282192753" sldId="264"/>
        </pc:sldMkLst>
      </pc:sldChg>
    </pc:docChg>
  </pc:docChgLst>
  <pc:docChgLst>
    <pc:chgData name="Jonas Bøgvad" userId="3ccd7f20-6c69-4d4e-9e13-bfb9a34adc45" providerId="ADAL" clId="{D94706DE-4C04-4B77-BF6E-82DB83245AAE}"/>
    <pc:docChg chg="undo custSel addSld delSld modSld">
      <pc:chgData name="Jonas Bøgvad" userId="3ccd7f20-6c69-4d4e-9e13-bfb9a34adc45" providerId="ADAL" clId="{D94706DE-4C04-4B77-BF6E-82DB83245AAE}" dt="2025-04-02T18:08:16.116" v="326" actId="1076"/>
      <pc:docMkLst>
        <pc:docMk/>
      </pc:docMkLst>
      <pc:sldChg chg="modSp mod">
        <pc:chgData name="Jonas Bøgvad" userId="3ccd7f20-6c69-4d4e-9e13-bfb9a34adc45" providerId="ADAL" clId="{D94706DE-4C04-4B77-BF6E-82DB83245AAE}" dt="2025-04-02T17:25:53.840" v="170" actId="113"/>
        <pc:sldMkLst>
          <pc:docMk/>
          <pc:sldMk cId="682217843" sldId="258"/>
        </pc:sldMkLst>
        <pc:spChg chg="mod">
          <ac:chgData name="Jonas Bøgvad" userId="3ccd7f20-6c69-4d4e-9e13-bfb9a34adc45" providerId="ADAL" clId="{D94706DE-4C04-4B77-BF6E-82DB83245AAE}" dt="2025-04-02T17:25:53.840" v="170" actId="113"/>
          <ac:spMkLst>
            <pc:docMk/>
            <pc:sldMk cId="682217843" sldId="258"/>
            <ac:spMk id="5" creationId="{F55F43C5-F4A7-1D00-3AF3-7628C99EEC61}"/>
          </ac:spMkLst>
        </pc:spChg>
      </pc:sldChg>
      <pc:sldChg chg="addSp delSp modSp mod">
        <pc:chgData name="Jonas Bøgvad" userId="3ccd7f20-6c69-4d4e-9e13-bfb9a34adc45" providerId="ADAL" clId="{D94706DE-4C04-4B77-BF6E-82DB83245AAE}" dt="2025-04-02T18:08:16.116" v="326" actId="1076"/>
        <pc:sldMkLst>
          <pc:docMk/>
          <pc:sldMk cId="1978232947" sldId="260"/>
        </pc:sldMkLst>
        <pc:picChg chg="add mod">
          <ac:chgData name="Jonas Bøgvad" userId="3ccd7f20-6c69-4d4e-9e13-bfb9a34adc45" providerId="ADAL" clId="{D94706DE-4C04-4B77-BF6E-82DB83245AAE}" dt="2025-04-02T18:08:16.116" v="326" actId="1076"/>
          <ac:picMkLst>
            <pc:docMk/>
            <pc:sldMk cId="1978232947" sldId="260"/>
            <ac:picMk id="5" creationId="{DAC5F332-086D-9376-0FEB-DDB76CCCF3D0}"/>
          </ac:picMkLst>
        </pc:picChg>
        <pc:picChg chg="del">
          <ac:chgData name="Jonas Bøgvad" userId="3ccd7f20-6c69-4d4e-9e13-bfb9a34adc45" providerId="ADAL" clId="{D94706DE-4C04-4B77-BF6E-82DB83245AAE}" dt="2025-04-02T18:08:15.069" v="325" actId="478"/>
          <ac:picMkLst>
            <pc:docMk/>
            <pc:sldMk cId="1978232947" sldId="260"/>
            <ac:picMk id="6" creationId="{1ACD0A91-383C-DA42-683E-D5A4EF7E63A8}"/>
          </ac:picMkLst>
        </pc:picChg>
      </pc:sldChg>
      <pc:sldChg chg="modSp mod">
        <pc:chgData name="Jonas Bøgvad" userId="3ccd7f20-6c69-4d4e-9e13-bfb9a34adc45" providerId="ADAL" clId="{D94706DE-4C04-4B77-BF6E-82DB83245AAE}" dt="2025-04-02T17:43:13.918" v="303" actId="1076"/>
        <pc:sldMkLst>
          <pc:docMk/>
          <pc:sldMk cId="830814986" sldId="295"/>
        </pc:sldMkLst>
        <pc:picChg chg="mod">
          <ac:chgData name="Jonas Bøgvad" userId="3ccd7f20-6c69-4d4e-9e13-bfb9a34adc45" providerId="ADAL" clId="{D94706DE-4C04-4B77-BF6E-82DB83245AAE}" dt="2025-04-02T17:43:13.918" v="303" actId="1076"/>
          <ac:picMkLst>
            <pc:docMk/>
            <pc:sldMk cId="830814986" sldId="295"/>
            <ac:picMk id="5" creationId="{BDABB9B7-06D6-1E6B-E497-01AAC8134D90}"/>
          </ac:picMkLst>
        </pc:picChg>
      </pc:sldChg>
      <pc:sldChg chg="delSp modSp mod">
        <pc:chgData name="Jonas Bøgvad" userId="3ccd7f20-6c69-4d4e-9e13-bfb9a34adc45" providerId="ADAL" clId="{D94706DE-4C04-4B77-BF6E-82DB83245AAE}" dt="2025-04-02T17:41:46.447" v="302" actId="478"/>
        <pc:sldMkLst>
          <pc:docMk/>
          <pc:sldMk cId="1815742038" sldId="296"/>
        </pc:sldMkLst>
        <pc:spChg chg="mod">
          <ac:chgData name="Jonas Bøgvad" userId="3ccd7f20-6c69-4d4e-9e13-bfb9a34adc45" providerId="ADAL" clId="{D94706DE-4C04-4B77-BF6E-82DB83245AAE}" dt="2025-04-02T17:27:45.911" v="176" actId="2711"/>
          <ac:spMkLst>
            <pc:docMk/>
            <pc:sldMk cId="1815742038" sldId="296"/>
            <ac:spMk id="2" creationId="{7D76D572-8910-240F-9A94-CAA6B57980D9}"/>
          </ac:spMkLst>
        </pc:spChg>
        <pc:spChg chg="mod">
          <ac:chgData name="Jonas Bøgvad" userId="3ccd7f20-6c69-4d4e-9e13-bfb9a34adc45" providerId="ADAL" clId="{D94706DE-4C04-4B77-BF6E-82DB83245AAE}" dt="2025-04-02T17:41:42.989" v="299" actId="20577"/>
          <ac:spMkLst>
            <pc:docMk/>
            <pc:sldMk cId="1815742038" sldId="296"/>
            <ac:spMk id="3" creationId="{219DE390-0D87-FFFF-6EE5-78E92054A68E}"/>
          </ac:spMkLst>
        </pc:spChg>
        <pc:picChg chg="del">
          <ac:chgData name="Jonas Bøgvad" userId="3ccd7f20-6c69-4d4e-9e13-bfb9a34adc45" providerId="ADAL" clId="{D94706DE-4C04-4B77-BF6E-82DB83245AAE}" dt="2025-04-02T17:41:46.447" v="302" actId="478"/>
          <ac:picMkLst>
            <pc:docMk/>
            <pc:sldMk cId="1815742038" sldId="296"/>
            <ac:picMk id="11" creationId="{36D93B4F-FB68-5B71-1A4E-A7ED82501064}"/>
          </ac:picMkLst>
        </pc:picChg>
        <pc:picChg chg="del">
          <ac:chgData name="Jonas Bøgvad" userId="3ccd7f20-6c69-4d4e-9e13-bfb9a34adc45" providerId="ADAL" clId="{D94706DE-4C04-4B77-BF6E-82DB83245AAE}" dt="2025-04-02T17:41:45.481" v="301" actId="478"/>
          <ac:picMkLst>
            <pc:docMk/>
            <pc:sldMk cId="1815742038" sldId="296"/>
            <ac:picMk id="13" creationId="{4567DF82-E905-5369-89FA-20FCEE8B8EC3}"/>
          </ac:picMkLst>
        </pc:picChg>
        <pc:picChg chg="del mod">
          <ac:chgData name="Jonas Bøgvad" userId="3ccd7f20-6c69-4d4e-9e13-bfb9a34adc45" providerId="ADAL" clId="{D94706DE-4C04-4B77-BF6E-82DB83245AAE}" dt="2025-04-02T17:41:44.586" v="300" actId="478"/>
          <ac:picMkLst>
            <pc:docMk/>
            <pc:sldMk cId="1815742038" sldId="296"/>
            <ac:picMk id="15" creationId="{CCC274B7-0990-B79B-7856-70A9AC1723EC}"/>
          </ac:picMkLst>
        </pc:picChg>
      </pc:sldChg>
      <pc:sldChg chg="addSp delSp modSp new mod setBg modNotesTx">
        <pc:chgData name="Jonas Bøgvad" userId="3ccd7f20-6c69-4d4e-9e13-bfb9a34adc45" providerId="ADAL" clId="{D94706DE-4C04-4B77-BF6E-82DB83245AAE}" dt="2025-04-02T17:40:43.472" v="269" actId="1076"/>
        <pc:sldMkLst>
          <pc:docMk/>
          <pc:sldMk cId="160060506" sldId="297"/>
        </pc:sldMkLst>
        <pc:spChg chg="mod">
          <ac:chgData name="Jonas Bøgvad" userId="3ccd7f20-6c69-4d4e-9e13-bfb9a34adc45" providerId="ADAL" clId="{D94706DE-4C04-4B77-BF6E-82DB83245AAE}" dt="2025-04-02T17:40:43.472" v="269" actId="1076"/>
          <ac:spMkLst>
            <pc:docMk/>
            <pc:sldMk cId="160060506" sldId="297"/>
            <ac:spMk id="2" creationId="{EADAC76D-A39E-997D-CD84-A19704133719}"/>
          </ac:spMkLst>
        </pc:spChg>
        <pc:spChg chg="del mod">
          <ac:chgData name="Jonas Bøgvad" userId="3ccd7f20-6c69-4d4e-9e13-bfb9a34adc45" providerId="ADAL" clId="{D94706DE-4C04-4B77-BF6E-82DB83245AAE}" dt="2025-04-02T17:39:06.229" v="250" actId="22"/>
          <ac:spMkLst>
            <pc:docMk/>
            <pc:sldMk cId="160060506" sldId="297"/>
            <ac:spMk id="3" creationId="{FBF4C740-89E4-D64E-E45D-8B05F9E007ED}"/>
          </ac:spMkLst>
        </pc:spChg>
        <pc:spChg chg="add">
          <ac:chgData name="Jonas Bøgvad" userId="3ccd7f20-6c69-4d4e-9e13-bfb9a34adc45" providerId="ADAL" clId="{D94706DE-4C04-4B77-BF6E-82DB83245AAE}" dt="2025-04-02T17:40:16.412" v="266" actId="26606"/>
          <ac:spMkLst>
            <pc:docMk/>
            <pc:sldMk cId="160060506" sldId="297"/>
            <ac:spMk id="11" creationId="{70155189-D96C-4527-B0EC-654B946BE615}"/>
          </ac:spMkLst>
        </pc:spChg>
        <pc:spChg chg="add del">
          <ac:chgData name="Jonas Bøgvad" userId="3ccd7f20-6c69-4d4e-9e13-bfb9a34adc45" providerId="ADAL" clId="{D94706DE-4C04-4B77-BF6E-82DB83245AAE}" dt="2025-04-02T17:39:56.226" v="259" actId="26606"/>
          <ac:spMkLst>
            <pc:docMk/>
            <pc:sldMk cId="160060506" sldId="297"/>
            <ac:spMk id="14" creationId="{5AC43B5F-CE3F-4DB7-8215-9ACF03FB5F2E}"/>
          </ac:spMkLst>
        </pc:spChg>
        <pc:grpChg chg="add del">
          <ac:chgData name="Jonas Bøgvad" userId="3ccd7f20-6c69-4d4e-9e13-bfb9a34adc45" providerId="ADAL" clId="{D94706DE-4C04-4B77-BF6E-82DB83245AAE}" dt="2025-04-02T17:39:56.226" v="259" actId="26606"/>
          <ac:grpSpMkLst>
            <pc:docMk/>
            <pc:sldMk cId="160060506" sldId="297"/>
            <ac:grpSpMk id="16" creationId="{F938B951-7EFC-40A2-B198-E73D39DFB3FC}"/>
          </ac:grpSpMkLst>
        </pc:grpChg>
        <pc:picChg chg="add mod ord">
          <ac:chgData name="Jonas Bøgvad" userId="3ccd7f20-6c69-4d4e-9e13-bfb9a34adc45" providerId="ADAL" clId="{D94706DE-4C04-4B77-BF6E-82DB83245AAE}" dt="2025-04-02T17:40:16.412" v="266" actId="26606"/>
          <ac:picMkLst>
            <pc:docMk/>
            <pc:sldMk cId="160060506" sldId="297"/>
            <ac:picMk id="5" creationId="{F8F8E58C-8F92-2A34-9E46-AF9758534E52}"/>
          </ac:picMkLst>
        </pc:picChg>
        <pc:picChg chg="add mod ord">
          <ac:chgData name="Jonas Bøgvad" userId="3ccd7f20-6c69-4d4e-9e13-bfb9a34adc45" providerId="ADAL" clId="{D94706DE-4C04-4B77-BF6E-82DB83245AAE}" dt="2025-04-02T17:40:16.412" v="266" actId="26606"/>
          <ac:picMkLst>
            <pc:docMk/>
            <pc:sldMk cId="160060506" sldId="297"/>
            <ac:picMk id="7" creationId="{C17D4BED-F4BB-2173-5C56-C423F3313958}"/>
          </ac:picMkLst>
        </pc:picChg>
        <pc:picChg chg="add mod">
          <ac:chgData name="Jonas Bøgvad" userId="3ccd7f20-6c69-4d4e-9e13-bfb9a34adc45" providerId="ADAL" clId="{D94706DE-4C04-4B77-BF6E-82DB83245AAE}" dt="2025-04-02T17:40:16.412" v="266" actId="26606"/>
          <ac:picMkLst>
            <pc:docMk/>
            <pc:sldMk cId="160060506" sldId="297"/>
            <ac:picMk id="9" creationId="{1312EDBF-DCC1-CB6E-5066-6B3F8806C749}"/>
          </ac:picMkLst>
        </pc:picChg>
      </pc:sldChg>
      <pc:sldChg chg="modSp new mod modNotesTx">
        <pc:chgData name="Jonas Bøgvad" userId="3ccd7f20-6c69-4d4e-9e13-bfb9a34adc45" providerId="ADAL" clId="{D94706DE-4C04-4B77-BF6E-82DB83245AAE}" dt="2025-04-02T17:38:19.768" v="249" actId="15"/>
        <pc:sldMkLst>
          <pc:docMk/>
          <pc:sldMk cId="1923326932" sldId="298"/>
        </pc:sldMkLst>
        <pc:spChg chg="mod">
          <ac:chgData name="Jonas Bøgvad" userId="3ccd7f20-6c69-4d4e-9e13-bfb9a34adc45" providerId="ADAL" clId="{D94706DE-4C04-4B77-BF6E-82DB83245AAE}" dt="2025-04-02T17:14:25.387" v="98" actId="404"/>
          <ac:spMkLst>
            <pc:docMk/>
            <pc:sldMk cId="1923326932" sldId="298"/>
            <ac:spMk id="2" creationId="{6A068FC0-2B9E-CE57-FF69-D83B7563780A}"/>
          </ac:spMkLst>
        </pc:spChg>
        <pc:spChg chg="mod">
          <ac:chgData name="Jonas Bøgvad" userId="3ccd7f20-6c69-4d4e-9e13-bfb9a34adc45" providerId="ADAL" clId="{D94706DE-4C04-4B77-BF6E-82DB83245AAE}" dt="2025-04-02T17:38:19.768" v="249" actId="15"/>
          <ac:spMkLst>
            <pc:docMk/>
            <pc:sldMk cId="1923326932" sldId="298"/>
            <ac:spMk id="3" creationId="{E7AE02E9-36A7-B0BC-548A-A5E597CDDDB7}"/>
          </ac:spMkLst>
        </pc:spChg>
      </pc:sldChg>
      <pc:sldChg chg="modSp new mod modNotesTx">
        <pc:chgData name="Jonas Bøgvad" userId="3ccd7f20-6c69-4d4e-9e13-bfb9a34adc45" providerId="ADAL" clId="{D94706DE-4C04-4B77-BF6E-82DB83245AAE}" dt="2025-04-02T17:36:30.801" v="217" actId="15"/>
        <pc:sldMkLst>
          <pc:docMk/>
          <pc:sldMk cId="2391630380" sldId="299"/>
        </pc:sldMkLst>
        <pc:spChg chg="mod">
          <ac:chgData name="Jonas Bøgvad" userId="3ccd7f20-6c69-4d4e-9e13-bfb9a34adc45" providerId="ADAL" clId="{D94706DE-4C04-4B77-BF6E-82DB83245AAE}" dt="2025-04-02T17:14:27.433" v="99" actId="113"/>
          <ac:spMkLst>
            <pc:docMk/>
            <pc:sldMk cId="2391630380" sldId="299"/>
            <ac:spMk id="2" creationId="{81496875-B6D0-EA1C-7519-31493CA3C454}"/>
          </ac:spMkLst>
        </pc:spChg>
        <pc:spChg chg="mod">
          <ac:chgData name="Jonas Bøgvad" userId="3ccd7f20-6c69-4d4e-9e13-bfb9a34adc45" providerId="ADAL" clId="{D94706DE-4C04-4B77-BF6E-82DB83245AAE}" dt="2025-04-02T17:36:30.801" v="217" actId="15"/>
          <ac:spMkLst>
            <pc:docMk/>
            <pc:sldMk cId="2391630380" sldId="299"/>
            <ac:spMk id="3" creationId="{856F53B0-E9FD-8884-766F-941B300AE364}"/>
          </ac:spMkLst>
        </pc:spChg>
      </pc:sldChg>
      <pc:sldChg chg="addSp delSp modSp new mod modNotesTx">
        <pc:chgData name="Jonas Bøgvad" userId="3ccd7f20-6c69-4d4e-9e13-bfb9a34adc45" providerId="ADAL" clId="{D94706DE-4C04-4B77-BF6E-82DB83245AAE}" dt="2025-04-02T17:55:45.698" v="322" actId="1076"/>
        <pc:sldMkLst>
          <pc:docMk/>
          <pc:sldMk cId="3056064833" sldId="300"/>
        </pc:sldMkLst>
        <pc:spChg chg="mod">
          <ac:chgData name="Jonas Bøgvad" userId="3ccd7f20-6c69-4d4e-9e13-bfb9a34adc45" providerId="ADAL" clId="{D94706DE-4C04-4B77-BF6E-82DB83245AAE}" dt="2025-04-02T17:14:30.106" v="100" actId="113"/>
          <ac:spMkLst>
            <pc:docMk/>
            <pc:sldMk cId="3056064833" sldId="300"/>
            <ac:spMk id="2" creationId="{2D1F2366-2EED-E587-68DD-9234EED215B1}"/>
          </ac:spMkLst>
        </pc:spChg>
        <pc:spChg chg="del">
          <ac:chgData name="Jonas Bøgvad" userId="3ccd7f20-6c69-4d4e-9e13-bfb9a34adc45" providerId="ADAL" clId="{D94706DE-4C04-4B77-BF6E-82DB83245AAE}" dt="2025-04-02T17:54:32.958" v="309" actId="22"/>
          <ac:spMkLst>
            <pc:docMk/>
            <pc:sldMk cId="3056064833" sldId="300"/>
            <ac:spMk id="3" creationId="{B80FED41-AA81-66EF-167D-FE8E10C28016}"/>
          </ac:spMkLst>
        </pc:spChg>
        <pc:picChg chg="add mod ord">
          <ac:chgData name="Jonas Bøgvad" userId="3ccd7f20-6c69-4d4e-9e13-bfb9a34adc45" providerId="ADAL" clId="{D94706DE-4C04-4B77-BF6E-82DB83245AAE}" dt="2025-04-02T17:55:42.915" v="321" actId="14100"/>
          <ac:picMkLst>
            <pc:docMk/>
            <pc:sldMk cId="3056064833" sldId="300"/>
            <ac:picMk id="5" creationId="{60444F1E-1294-609E-D5EE-A6F1C6313037}"/>
          </ac:picMkLst>
        </pc:picChg>
        <pc:picChg chg="add mod">
          <ac:chgData name="Jonas Bøgvad" userId="3ccd7f20-6c69-4d4e-9e13-bfb9a34adc45" providerId="ADAL" clId="{D94706DE-4C04-4B77-BF6E-82DB83245AAE}" dt="2025-04-02T17:55:45.698" v="322" actId="1076"/>
          <ac:picMkLst>
            <pc:docMk/>
            <pc:sldMk cId="3056064833" sldId="300"/>
            <ac:picMk id="7" creationId="{48327069-CE22-FCC0-C14A-2DAB0944731A}"/>
          </ac:picMkLst>
        </pc:picChg>
      </pc:sldChg>
      <pc:sldChg chg="modSp new mod modNotesTx">
        <pc:chgData name="Jonas Bøgvad" userId="3ccd7f20-6c69-4d4e-9e13-bfb9a34adc45" providerId="ADAL" clId="{D94706DE-4C04-4B77-BF6E-82DB83245AAE}" dt="2025-04-02T17:40:59.542" v="283" actId="20577"/>
        <pc:sldMkLst>
          <pc:docMk/>
          <pc:sldMk cId="4286153853" sldId="301"/>
        </pc:sldMkLst>
        <pc:spChg chg="mod">
          <ac:chgData name="Jonas Bøgvad" userId="3ccd7f20-6c69-4d4e-9e13-bfb9a34adc45" providerId="ADAL" clId="{D94706DE-4C04-4B77-BF6E-82DB83245AAE}" dt="2025-04-02T17:40:59.542" v="283" actId="20577"/>
          <ac:spMkLst>
            <pc:docMk/>
            <pc:sldMk cId="4286153853" sldId="301"/>
            <ac:spMk id="2" creationId="{5E2F4FAA-278F-698E-2631-8B88F3279F49}"/>
          </ac:spMkLst>
        </pc:spChg>
        <pc:spChg chg="mod">
          <ac:chgData name="Jonas Bøgvad" userId="3ccd7f20-6c69-4d4e-9e13-bfb9a34adc45" providerId="ADAL" clId="{D94706DE-4C04-4B77-BF6E-82DB83245AAE}" dt="2025-04-02T17:20:20.347" v="145"/>
          <ac:spMkLst>
            <pc:docMk/>
            <pc:sldMk cId="4286153853" sldId="301"/>
            <ac:spMk id="3" creationId="{9213CD60-AFA8-11ED-4D56-A85EAFF412CF}"/>
          </ac:spMkLst>
        </pc:spChg>
      </pc:sldChg>
      <pc:sldChg chg="modSp new mod modNotesTx">
        <pc:chgData name="Jonas Bøgvad" userId="3ccd7f20-6c69-4d4e-9e13-bfb9a34adc45" providerId="ADAL" clId="{D94706DE-4C04-4B77-BF6E-82DB83245AAE}" dt="2025-04-02T17:33:48.757" v="203" actId="15"/>
        <pc:sldMkLst>
          <pc:docMk/>
          <pc:sldMk cId="195794302" sldId="302"/>
        </pc:sldMkLst>
        <pc:spChg chg="mod">
          <ac:chgData name="Jonas Bøgvad" userId="3ccd7f20-6c69-4d4e-9e13-bfb9a34adc45" providerId="ADAL" clId="{D94706DE-4C04-4B77-BF6E-82DB83245AAE}" dt="2025-04-02T17:26:33.798" v="171" actId="2711"/>
          <ac:spMkLst>
            <pc:docMk/>
            <pc:sldMk cId="195794302" sldId="302"/>
            <ac:spMk id="2" creationId="{40147085-2221-8194-0DFD-A4A167ADDDC0}"/>
          </ac:spMkLst>
        </pc:spChg>
        <pc:spChg chg="mod">
          <ac:chgData name="Jonas Bøgvad" userId="3ccd7f20-6c69-4d4e-9e13-bfb9a34adc45" providerId="ADAL" clId="{D94706DE-4C04-4B77-BF6E-82DB83245AAE}" dt="2025-04-02T17:33:48.757" v="203" actId="15"/>
          <ac:spMkLst>
            <pc:docMk/>
            <pc:sldMk cId="195794302" sldId="302"/>
            <ac:spMk id="3" creationId="{E22DC633-DCD4-C11D-2B91-6A97A0265FA4}"/>
          </ac:spMkLst>
        </pc:spChg>
      </pc:sldChg>
      <pc:sldChg chg="del">
        <pc:chgData name="Jonas Bøgvad" userId="3ccd7f20-6c69-4d4e-9e13-bfb9a34adc45" providerId="ADAL" clId="{D94706DE-4C04-4B77-BF6E-82DB83245AAE}" dt="2025-04-02T17:01:51.471" v="15" actId="47"/>
        <pc:sldMkLst>
          <pc:docMk/>
          <pc:sldMk cId="3858579128" sldId="303"/>
        </pc:sldMkLst>
      </pc:sldChg>
      <pc:sldChg chg="del">
        <pc:chgData name="Jonas Bøgvad" userId="3ccd7f20-6c69-4d4e-9e13-bfb9a34adc45" providerId="ADAL" clId="{D94706DE-4C04-4B77-BF6E-82DB83245AAE}" dt="2025-04-02T17:01:56.875" v="17" actId="47"/>
        <pc:sldMkLst>
          <pc:docMk/>
          <pc:sldMk cId="3071126419" sldId="307"/>
        </pc:sldMkLst>
      </pc:sldChg>
      <pc:sldChg chg="del">
        <pc:chgData name="Jonas Bøgvad" userId="3ccd7f20-6c69-4d4e-9e13-bfb9a34adc45" providerId="ADAL" clId="{D94706DE-4C04-4B77-BF6E-82DB83245AAE}" dt="2025-04-02T17:01:52.680" v="16" actId="47"/>
        <pc:sldMkLst>
          <pc:docMk/>
          <pc:sldMk cId="3012280602" sldId="308"/>
        </pc:sldMkLst>
      </pc:sldChg>
      <pc:sldChg chg="modSp del mod">
        <pc:chgData name="Jonas Bøgvad" userId="3ccd7f20-6c69-4d4e-9e13-bfb9a34adc45" providerId="ADAL" clId="{D94706DE-4C04-4B77-BF6E-82DB83245AAE}" dt="2025-04-02T17:07:25.684" v="32" actId="47"/>
        <pc:sldMkLst>
          <pc:docMk/>
          <pc:sldMk cId="57279217" sldId="309"/>
        </pc:sldMkLst>
        <pc:spChg chg="mod">
          <ac:chgData name="Jonas Bøgvad" userId="3ccd7f20-6c69-4d4e-9e13-bfb9a34adc45" providerId="ADAL" clId="{D94706DE-4C04-4B77-BF6E-82DB83245AAE}" dt="2025-04-02T17:01:31.681" v="14" actId="113"/>
          <ac:spMkLst>
            <pc:docMk/>
            <pc:sldMk cId="57279217" sldId="309"/>
            <ac:spMk id="2" creationId="{7569DF6D-EEE6-14F6-1238-D43CD9C244E0}"/>
          </ac:spMkLst>
        </pc:spChg>
      </pc:sldChg>
      <pc:sldChg chg="del">
        <pc:chgData name="Jonas Bøgvad" userId="3ccd7f20-6c69-4d4e-9e13-bfb9a34adc45" providerId="ADAL" clId="{D94706DE-4C04-4B77-BF6E-82DB83245AAE}" dt="2025-04-02T17:02:00.430" v="18" actId="47"/>
        <pc:sldMkLst>
          <pc:docMk/>
          <pc:sldMk cId="3098413875" sldId="310"/>
        </pc:sldMkLst>
      </pc:sldChg>
      <pc:sldChg chg="modSp del mod">
        <pc:chgData name="Jonas Bøgvad" userId="3ccd7f20-6c69-4d4e-9e13-bfb9a34adc45" providerId="ADAL" clId="{D94706DE-4C04-4B77-BF6E-82DB83245AAE}" dt="2025-04-02T17:07:31.316" v="33" actId="47"/>
        <pc:sldMkLst>
          <pc:docMk/>
          <pc:sldMk cId="718930115" sldId="311"/>
        </pc:sldMkLst>
        <pc:spChg chg="mod">
          <ac:chgData name="Jonas Bøgvad" userId="3ccd7f20-6c69-4d4e-9e13-bfb9a34adc45" providerId="ADAL" clId="{D94706DE-4C04-4B77-BF6E-82DB83245AAE}" dt="2025-04-02T17:01:22.609" v="13" actId="20577"/>
          <ac:spMkLst>
            <pc:docMk/>
            <pc:sldMk cId="718930115" sldId="311"/>
            <ac:spMk id="3" creationId="{7AA5465E-EE73-601E-C2F0-9BA177B8926E}"/>
          </ac:spMkLst>
        </pc:spChg>
      </pc:sldChg>
    </pc:docChg>
  </pc:docChgLst>
  <pc:docChgLst>
    <pc:chgData name="Jonas Bøgvad" userId="3ccd7f20-6c69-4d4e-9e13-bfb9a34adc45" providerId="ADAL" clId="{846DBD4B-908F-4AF5-A803-B9C4DE8C4952}"/>
    <pc:docChg chg="undo custSel addSld delSld modSld sldOrd">
      <pc:chgData name="Jonas Bøgvad" userId="3ccd7f20-6c69-4d4e-9e13-bfb9a34adc45" providerId="ADAL" clId="{846DBD4B-908F-4AF5-A803-B9C4DE8C4952}" dt="2024-12-04T15:43:17.260" v="1962"/>
      <pc:docMkLst>
        <pc:docMk/>
      </pc:docMkLst>
      <pc:sldChg chg="addSp modSp mod">
        <pc:chgData name="Jonas Bøgvad" userId="3ccd7f20-6c69-4d4e-9e13-bfb9a34adc45" providerId="ADAL" clId="{846DBD4B-908F-4AF5-A803-B9C4DE8C4952}" dt="2024-12-04T15:40:12.535" v="1854" actId="115"/>
        <pc:sldMkLst>
          <pc:docMk/>
          <pc:sldMk cId="682217843" sldId="258"/>
        </pc:sldMkLst>
      </pc:sldChg>
      <pc:sldChg chg="delSp modSp mod modNotesTx">
        <pc:chgData name="Jonas Bøgvad" userId="3ccd7f20-6c69-4d4e-9e13-bfb9a34adc45" providerId="ADAL" clId="{846DBD4B-908F-4AF5-A803-B9C4DE8C4952}" dt="2024-12-04T15:00:51.713" v="976" actId="20577"/>
        <pc:sldMkLst>
          <pc:docMk/>
          <pc:sldMk cId="506622292" sldId="261"/>
        </pc:sldMkLst>
      </pc:sldChg>
      <pc:sldChg chg="del">
        <pc:chgData name="Jonas Bøgvad" userId="3ccd7f20-6c69-4d4e-9e13-bfb9a34adc45" providerId="ADAL" clId="{846DBD4B-908F-4AF5-A803-B9C4DE8C4952}" dt="2024-12-04T15:33:41.083" v="1745" actId="47"/>
        <pc:sldMkLst>
          <pc:docMk/>
          <pc:sldMk cId="4164116229" sldId="262"/>
        </pc:sldMkLst>
      </pc:sldChg>
      <pc:sldChg chg="del">
        <pc:chgData name="Jonas Bøgvad" userId="3ccd7f20-6c69-4d4e-9e13-bfb9a34adc45" providerId="ADAL" clId="{846DBD4B-908F-4AF5-A803-B9C4DE8C4952}" dt="2024-12-04T15:34:08.083" v="1763" actId="47"/>
        <pc:sldMkLst>
          <pc:docMk/>
          <pc:sldMk cId="2313160701" sldId="263"/>
        </pc:sldMkLst>
      </pc:sldChg>
      <pc:sldChg chg="del">
        <pc:chgData name="Jonas Bøgvad" userId="3ccd7f20-6c69-4d4e-9e13-bfb9a34adc45" providerId="ADAL" clId="{846DBD4B-908F-4AF5-A803-B9C4DE8C4952}" dt="2024-12-04T15:34:11.633" v="1764" actId="47"/>
        <pc:sldMkLst>
          <pc:docMk/>
          <pc:sldMk cId="1916537821" sldId="264"/>
        </pc:sldMkLst>
      </pc:sldChg>
      <pc:sldChg chg="addSp delSp modSp del mod">
        <pc:chgData name="Jonas Bøgvad" userId="3ccd7f20-6c69-4d4e-9e13-bfb9a34adc45" providerId="ADAL" clId="{846DBD4B-908F-4AF5-A803-B9C4DE8C4952}" dt="2024-12-04T15:34:05.945" v="1762" actId="47"/>
        <pc:sldMkLst>
          <pc:docMk/>
          <pc:sldMk cId="3627802727" sldId="266"/>
        </pc:sldMkLst>
      </pc:sldChg>
      <pc:sldChg chg="del">
        <pc:chgData name="Jonas Bøgvad" userId="3ccd7f20-6c69-4d4e-9e13-bfb9a34adc45" providerId="ADAL" clId="{846DBD4B-908F-4AF5-A803-B9C4DE8C4952}" dt="2024-12-04T15:34:14.559" v="1765" actId="47"/>
        <pc:sldMkLst>
          <pc:docMk/>
          <pc:sldMk cId="1554582983" sldId="267"/>
        </pc:sldMkLst>
      </pc:sldChg>
      <pc:sldChg chg="del">
        <pc:chgData name="Jonas Bøgvad" userId="3ccd7f20-6c69-4d4e-9e13-bfb9a34adc45" providerId="ADAL" clId="{846DBD4B-908F-4AF5-A803-B9C4DE8C4952}" dt="2024-12-04T15:23:15.696" v="1467" actId="47"/>
        <pc:sldMkLst>
          <pc:docMk/>
          <pc:sldMk cId="1601469576" sldId="268"/>
        </pc:sldMkLst>
      </pc:sldChg>
      <pc:sldChg chg="modSp del mod">
        <pc:chgData name="Jonas Bøgvad" userId="3ccd7f20-6c69-4d4e-9e13-bfb9a34adc45" providerId="ADAL" clId="{846DBD4B-908F-4AF5-A803-B9C4DE8C4952}" dt="2024-12-04T14:22:41.362" v="3" actId="47"/>
        <pc:sldMkLst>
          <pc:docMk/>
          <pc:sldMk cId="294337260" sldId="269"/>
        </pc:sldMkLst>
      </pc:sldChg>
      <pc:sldChg chg="addSp delSp modSp add mod">
        <pc:chgData name="Jonas Bøgvad" userId="3ccd7f20-6c69-4d4e-9e13-bfb9a34adc45" providerId="ADAL" clId="{846DBD4B-908F-4AF5-A803-B9C4DE8C4952}" dt="2024-12-04T14:52:10.903" v="924" actId="20577"/>
        <pc:sldMkLst>
          <pc:docMk/>
          <pc:sldMk cId="3945301315" sldId="270"/>
        </pc:sldMkLst>
      </pc:sldChg>
      <pc:sldChg chg="modSp new mod ord modNotesTx">
        <pc:chgData name="Jonas Bøgvad" userId="3ccd7f20-6c69-4d4e-9e13-bfb9a34adc45" providerId="ADAL" clId="{846DBD4B-908F-4AF5-A803-B9C4DE8C4952}" dt="2024-12-04T15:36:46.249" v="1772"/>
        <pc:sldMkLst>
          <pc:docMk/>
          <pc:sldMk cId="34999273" sldId="271"/>
        </pc:sldMkLst>
      </pc:sldChg>
      <pc:sldChg chg="modSp new del mod">
        <pc:chgData name="Jonas Bøgvad" userId="3ccd7f20-6c69-4d4e-9e13-bfb9a34adc45" providerId="ADAL" clId="{846DBD4B-908F-4AF5-A803-B9C4DE8C4952}" dt="2024-12-04T14:31:23.599" v="339" actId="47"/>
        <pc:sldMkLst>
          <pc:docMk/>
          <pc:sldMk cId="452860810" sldId="272"/>
        </pc:sldMkLst>
      </pc:sldChg>
      <pc:sldChg chg="addSp delSp modSp add mod ord">
        <pc:chgData name="Jonas Bøgvad" userId="3ccd7f20-6c69-4d4e-9e13-bfb9a34adc45" providerId="ADAL" clId="{846DBD4B-908F-4AF5-A803-B9C4DE8C4952}" dt="2024-12-04T15:32:23.891" v="1741" actId="14100"/>
        <pc:sldMkLst>
          <pc:docMk/>
          <pc:sldMk cId="2242706348" sldId="273"/>
        </pc:sldMkLst>
      </pc:sldChg>
      <pc:sldChg chg="modSp new mod ord modNotesTx">
        <pc:chgData name="Jonas Bøgvad" userId="3ccd7f20-6c69-4d4e-9e13-bfb9a34adc45" providerId="ADAL" clId="{846DBD4B-908F-4AF5-A803-B9C4DE8C4952}" dt="2024-12-04T15:33:15.203" v="1744" actId="20577"/>
        <pc:sldMkLst>
          <pc:docMk/>
          <pc:sldMk cId="2247620529" sldId="274"/>
        </pc:sldMkLst>
      </pc:sldChg>
      <pc:sldChg chg="modSp new mod">
        <pc:chgData name="Jonas Bøgvad" userId="3ccd7f20-6c69-4d4e-9e13-bfb9a34adc45" providerId="ADAL" clId="{846DBD4B-908F-4AF5-A803-B9C4DE8C4952}" dt="2024-12-04T15:23:09.928" v="1466" actId="113"/>
        <pc:sldMkLst>
          <pc:docMk/>
          <pc:sldMk cId="2285437086" sldId="275"/>
        </pc:sldMkLst>
      </pc:sldChg>
      <pc:sldChg chg="new del">
        <pc:chgData name="Jonas Bøgvad" userId="3ccd7f20-6c69-4d4e-9e13-bfb9a34adc45" providerId="ADAL" clId="{846DBD4B-908F-4AF5-A803-B9C4DE8C4952}" dt="2024-12-04T15:01:14.017" v="980" actId="47"/>
        <pc:sldMkLst>
          <pc:docMk/>
          <pc:sldMk cId="3755774023" sldId="275"/>
        </pc:sldMkLst>
      </pc:sldChg>
      <pc:sldChg chg="modSp add mod">
        <pc:chgData name="Jonas Bøgvad" userId="3ccd7f20-6c69-4d4e-9e13-bfb9a34adc45" providerId="ADAL" clId="{846DBD4B-908F-4AF5-A803-B9C4DE8C4952}" dt="2024-12-04T15:39:11.288" v="1828" actId="20577"/>
        <pc:sldMkLst>
          <pc:docMk/>
          <pc:sldMk cId="3059374400" sldId="276"/>
        </pc:sldMkLst>
      </pc:sldChg>
      <pc:sldChg chg="modSp add mod">
        <pc:chgData name="Jonas Bøgvad" userId="3ccd7f20-6c69-4d4e-9e13-bfb9a34adc45" providerId="ADAL" clId="{846DBD4B-908F-4AF5-A803-B9C4DE8C4952}" dt="2024-12-04T15:40:04.840" v="1853" actId="115"/>
        <pc:sldMkLst>
          <pc:docMk/>
          <pc:sldMk cId="2490034713" sldId="277"/>
        </pc:sldMkLst>
      </pc:sldChg>
      <pc:sldChg chg="modSp add mod">
        <pc:chgData name="Jonas Bøgvad" userId="3ccd7f20-6c69-4d4e-9e13-bfb9a34adc45" providerId="ADAL" clId="{846DBD4B-908F-4AF5-A803-B9C4DE8C4952}" dt="2024-12-04T15:40:01.958" v="1852" actId="115"/>
        <pc:sldMkLst>
          <pc:docMk/>
          <pc:sldMk cId="1905131500" sldId="278"/>
        </pc:sldMkLst>
      </pc:sldChg>
      <pc:sldChg chg="modSp add mod">
        <pc:chgData name="Jonas Bøgvad" userId="3ccd7f20-6c69-4d4e-9e13-bfb9a34adc45" providerId="ADAL" clId="{846DBD4B-908F-4AF5-A803-B9C4DE8C4952}" dt="2024-12-04T15:39:36.960" v="1841" actId="20577"/>
        <pc:sldMkLst>
          <pc:docMk/>
          <pc:sldMk cId="1277902302" sldId="279"/>
        </pc:sldMkLst>
      </pc:sldChg>
      <pc:sldChg chg="modSp add mod">
        <pc:chgData name="Jonas Bøgvad" userId="3ccd7f20-6c69-4d4e-9e13-bfb9a34adc45" providerId="ADAL" clId="{846DBD4B-908F-4AF5-A803-B9C4DE8C4952}" dt="2024-12-04T15:39:55.705" v="1851" actId="115"/>
        <pc:sldMkLst>
          <pc:docMk/>
          <pc:sldMk cId="1340846526" sldId="280"/>
        </pc:sldMkLst>
      </pc:sldChg>
      <pc:sldChg chg="addSp delSp modSp add mod">
        <pc:chgData name="Jonas Bøgvad" userId="3ccd7f20-6c69-4d4e-9e13-bfb9a34adc45" providerId="ADAL" clId="{846DBD4B-908F-4AF5-A803-B9C4DE8C4952}" dt="2024-12-04T15:41:01.180" v="1863" actId="255"/>
        <pc:sldMkLst>
          <pc:docMk/>
          <pc:sldMk cId="410594090" sldId="281"/>
        </pc:sldMkLst>
      </pc:sldChg>
      <pc:sldChg chg="modSp add mod">
        <pc:chgData name="Jonas Bøgvad" userId="3ccd7f20-6c69-4d4e-9e13-bfb9a34adc45" providerId="ADAL" clId="{846DBD4B-908F-4AF5-A803-B9C4DE8C4952}" dt="2024-12-04T15:41:24.242" v="1876" actId="115"/>
        <pc:sldMkLst>
          <pc:docMk/>
          <pc:sldMk cId="3936197355" sldId="282"/>
        </pc:sldMkLst>
      </pc:sldChg>
      <pc:sldChg chg="modSp add mod">
        <pc:chgData name="Jonas Bøgvad" userId="3ccd7f20-6c69-4d4e-9e13-bfb9a34adc45" providerId="ADAL" clId="{846DBD4B-908F-4AF5-A803-B9C4DE8C4952}" dt="2024-12-04T15:41:41.116" v="1882" actId="20577"/>
        <pc:sldMkLst>
          <pc:docMk/>
          <pc:sldMk cId="1193722956" sldId="283"/>
        </pc:sldMkLst>
      </pc:sldChg>
      <pc:sldChg chg="add del">
        <pc:chgData name="Jonas Bøgvad" userId="3ccd7f20-6c69-4d4e-9e13-bfb9a34adc45" providerId="ADAL" clId="{846DBD4B-908F-4AF5-A803-B9C4DE8C4952}" dt="2024-12-04T15:41:56.465" v="1884" actId="47"/>
        <pc:sldMkLst>
          <pc:docMk/>
          <pc:sldMk cId="1648842252" sldId="284"/>
        </pc:sldMkLst>
      </pc:sldChg>
      <pc:sldChg chg="modSp add mod">
        <pc:chgData name="Jonas Bøgvad" userId="3ccd7f20-6c69-4d4e-9e13-bfb9a34adc45" providerId="ADAL" clId="{846DBD4B-908F-4AF5-A803-B9C4DE8C4952}" dt="2024-12-04T15:42:10.749" v="1894" actId="115"/>
        <pc:sldMkLst>
          <pc:docMk/>
          <pc:sldMk cId="3885827169" sldId="284"/>
        </pc:sldMkLst>
      </pc:sldChg>
      <pc:sldChg chg="addSp modSp new mod">
        <pc:chgData name="Jonas Bøgvad" userId="3ccd7f20-6c69-4d4e-9e13-bfb9a34adc45" providerId="ADAL" clId="{846DBD4B-908F-4AF5-A803-B9C4DE8C4952}" dt="2024-12-04T15:43:17.260" v="1962"/>
        <pc:sldMkLst>
          <pc:docMk/>
          <pc:sldMk cId="765966097" sldId="285"/>
        </pc:sldMkLst>
      </pc:sldChg>
    </pc:docChg>
  </pc:docChgLst>
  <pc:docChgLst>
    <pc:chgData name="Jonas Bøgvad" userId="3ccd7f20-6c69-4d4e-9e13-bfb9a34adc45" providerId="ADAL" clId="{D9AAF329-7A35-40AB-87EB-678F14E9334B}"/>
    <pc:docChg chg="undo custSel addSld delSld modSld sldOrd">
      <pc:chgData name="Jonas Bøgvad" userId="3ccd7f20-6c69-4d4e-9e13-bfb9a34adc45" providerId="ADAL" clId="{D9AAF329-7A35-40AB-87EB-678F14E9334B}" dt="2025-01-08T20:55:48.196" v="934" actId="20577"/>
      <pc:docMkLst>
        <pc:docMk/>
      </pc:docMkLst>
      <pc:sldChg chg="modSp mod">
        <pc:chgData name="Jonas Bøgvad" userId="3ccd7f20-6c69-4d4e-9e13-bfb9a34adc45" providerId="ADAL" clId="{D9AAF329-7A35-40AB-87EB-678F14E9334B}" dt="2025-01-08T18:39:28.937" v="696" actId="20577"/>
        <pc:sldMkLst>
          <pc:docMk/>
          <pc:sldMk cId="682217843" sldId="258"/>
        </pc:sldMkLst>
        <pc:spChg chg="mod">
          <ac:chgData name="Jonas Bøgvad" userId="3ccd7f20-6c69-4d4e-9e13-bfb9a34adc45" providerId="ADAL" clId="{D9AAF329-7A35-40AB-87EB-678F14E9334B}" dt="2025-01-08T18:39:28.937" v="696" actId="20577"/>
          <ac:spMkLst>
            <pc:docMk/>
            <pc:sldMk cId="682217843" sldId="258"/>
            <ac:spMk id="5" creationId="{F55F43C5-F4A7-1D00-3AF3-7628C99EEC61}"/>
          </ac:spMkLst>
        </pc:spChg>
      </pc:sldChg>
      <pc:sldChg chg="addSp delSp modSp mod modNotesTx">
        <pc:chgData name="Jonas Bøgvad" userId="3ccd7f20-6c69-4d4e-9e13-bfb9a34adc45" providerId="ADAL" clId="{D9AAF329-7A35-40AB-87EB-678F14E9334B}" dt="2025-01-08T18:49:52.618" v="823" actId="113"/>
        <pc:sldMkLst>
          <pc:docMk/>
          <pc:sldMk cId="506622292" sldId="261"/>
        </pc:sldMkLst>
      </pc:sldChg>
      <pc:sldChg chg="addSp delSp modSp mod">
        <pc:chgData name="Jonas Bøgvad" userId="3ccd7f20-6c69-4d4e-9e13-bfb9a34adc45" providerId="ADAL" clId="{D9AAF329-7A35-40AB-87EB-678F14E9334B}" dt="2025-01-08T17:58:23.747" v="358" actId="20577"/>
        <pc:sldMkLst>
          <pc:docMk/>
          <pc:sldMk cId="3945301315" sldId="270"/>
        </pc:sldMkLst>
        <pc:spChg chg="mod">
          <ac:chgData name="Jonas Bøgvad" userId="3ccd7f20-6c69-4d4e-9e13-bfb9a34adc45" providerId="ADAL" clId="{D9AAF329-7A35-40AB-87EB-678F14E9334B}" dt="2025-01-08T17:58:23.747" v="358" actId="20577"/>
          <ac:spMkLst>
            <pc:docMk/>
            <pc:sldMk cId="3945301315" sldId="270"/>
            <ac:spMk id="3" creationId="{60BA721A-4F3C-71A6-8CE3-82EA177502FA}"/>
          </ac:spMkLst>
        </pc:spChg>
        <pc:picChg chg="add mod">
          <ac:chgData name="Jonas Bøgvad" userId="3ccd7f20-6c69-4d4e-9e13-bfb9a34adc45" providerId="ADAL" clId="{D9AAF329-7A35-40AB-87EB-678F14E9334B}" dt="2025-01-08T17:57:48.291" v="348" actId="1076"/>
          <ac:picMkLst>
            <pc:docMk/>
            <pc:sldMk cId="3945301315" sldId="270"/>
            <ac:picMk id="7" creationId="{0A1EB975-2918-1E19-B6A3-83535FB18E19}"/>
          </ac:picMkLst>
        </pc:picChg>
        <pc:picChg chg="add mod">
          <ac:chgData name="Jonas Bøgvad" userId="3ccd7f20-6c69-4d4e-9e13-bfb9a34adc45" providerId="ADAL" clId="{D9AAF329-7A35-40AB-87EB-678F14E9334B}" dt="2025-01-08T17:58:20.610" v="357" actId="1076"/>
          <ac:picMkLst>
            <pc:docMk/>
            <pc:sldMk cId="3945301315" sldId="270"/>
            <ac:picMk id="11" creationId="{CF2157D8-6937-C19C-2CCD-D9F9A5C9A3DC}"/>
          </ac:picMkLst>
        </pc:picChg>
      </pc:sldChg>
      <pc:sldChg chg="del">
        <pc:chgData name="Jonas Bøgvad" userId="3ccd7f20-6c69-4d4e-9e13-bfb9a34adc45" providerId="ADAL" clId="{D9AAF329-7A35-40AB-87EB-678F14E9334B}" dt="2025-01-08T18:19:02.064" v="395" actId="47"/>
        <pc:sldMkLst>
          <pc:docMk/>
          <pc:sldMk cId="34999273" sldId="271"/>
        </pc:sldMkLst>
      </pc:sldChg>
      <pc:sldChg chg="addSp delSp modSp mod modShow">
        <pc:chgData name="Jonas Bøgvad" userId="3ccd7f20-6c69-4d4e-9e13-bfb9a34adc45" providerId="ADAL" clId="{D9AAF329-7A35-40AB-87EB-678F14E9334B}" dt="2025-01-08T17:52:35.193" v="163" actId="729"/>
        <pc:sldMkLst>
          <pc:docMk/>
          <pc:sldMk cId="2242706348" sldId="273"/>
        </pc:sldMkLst>
      </pc:sldChg>
      <pc:sldChg chg="ord">
        <pc:chgData name="Jonas Bøgvad" userId="3ccd7f20-6c69-4d4e-9e13-bfb9a34adc45" providerId="ADAL" clId="{D9AAF329-7A35-40AB-87EB-678F14E9334B}" dt="2025-01-08T18:18:59.496" v="394"/>
        <pc:sldMkLst>
          <pc:docMk/>
          <pc:sldMk cId="2247620529" sldId="274"/>
        </pc:sldMkLst>
      </pc:sldChg>
      <pc:sldChg chg="del">
        <pc:chgData name="Jonas Bøgvad" userId="3ccd7f20-6c69-4d4e-9e13-bfb9a34adc45" providerId="ADAL" clId="{D9AAF329-7A35-40AB-87EB-678F14E9334B}" dt="2025-01-08T18:18:55.603" v="392" actId="47"/>
        <pc:sldMkLst>
          <pc:docMk/>
          <pc:sldMk cId="2285437086" sldId="275"/>
        </pc:sldMkLst>
      </pc:sldChg>
      <pc:sldChg chg="del">
        <pc:chgData name="Jonas Bøgvad" userId="3ccd7f20-6c69-4d4e-9e13-bfb9a34adc45" providerId="ADAL" clId="{D9AAF329-7A35-40AB-87EB-678F14E9334B}" dt="2025-01-08T18:18:37.537" v="375" actId="47"/>
        <pc:sldMkLst>
          <pc:docMk/>
          <pc:sldMk cId="3059374400" sldId="276"/>
        </pc:sldMkLst>
      </pc:sldChg>
      <pc:sldChg chg="del">
        <pc:chgData name="Jonas Bøgvad" userId="3ccd7f20-6c69-4d4e-9e13-bfb9a34adc45" providerId="ADAL" clId="{D9AAF329-7A35-40AB-87EB-678F14E9334B}" dt="2025-01-08T18:18:39.158" v="376" actId="47"/>
        <pc:sldMkLst>
          <pc:docMk/>
          <pc:sldMk cId="2490034713" sldId="277"/>
        </pc:sldMkLst>
      </pc:sldChg>
      <pc:sldChg chg="del">
        <pc:chgData name="Jonas Bøgvad" userId="3ccd7f20-6c69-4d4e-9e13-bfb9a34adc45" providerId="ADAL" clId="{D9AAF329-7A35-40AB-87EB-678F14E9334B}" dt="2025-01-08T18:18:36.883" v="374" actId="47"/>
        <pc:sldMkLst>
          <pc:docMk/>
          <pc:sldMk cId="1905131500" sldId="278"/>
        </pc:sldMkLst>
      </pc:sldChg>
      <pc:sldChg chg="del">
        <pc:chgData name="Jonas Bøgvad" userId="3ccd7f20-6c69-4d4e-9e13-bfb9a34adc45" providerId="ADAL" clId="{D9AAF329-7A35-40AB-87EB-678F14E9334B}" dt="2025-01-08T18:18:36.209" v="373" actId="47"/>
        <pc:sldMkLst>
          <pc:docMk/>
          <pc:sldMk cId="1277902302" sldId="279"/>
        </pc:sldMkLst>
      </pc:sldChg>
      <pc:sldChg chg="del">
        <pc:chgData name="Jonas Bøgvad" userId="3ccd7f20-6c69-4d4e-9e13-bfb9a34adc45" providerId="ADAL" clId="{D9AAF329-7A35-40AB-87EB-678F14E9334B}" dt="2025-01-08T18:18:35.647" v="372" actId="47"/>
        <pc:sldMkLst>
          <pc:docMk/>
          <pc:sldMk cId="1340846526" sldId="280"/>
        </pc:sldMkLst>
      </pc:sldChg>
      <pc:sldChg chg="del">
        <pc:chgData name="Jonas Bøgvad" userId="3ccd7f20-6c69-4d4e-9e13-bfb9a34adc45" providerId="ADAL" clId="{D9AAF329-7A35-40AB-87EB-678F14E9334B}" dt="2025-01-08T18:18:34.116" v="371" actId="47"/>
        <pc:sldMkLst>
          <pc:docMk/>
          <pc:sldMk cId="410594090" sldId="281"/>
        </pc:sldMkLst>
      </pc:sldChg>
      <pc:sldChg chg="del">
        <pc:chgData name="Jonas Bøgvad" userId="3ccd7f20-6c69-4d4e-9e13-bfb9a34adc45" providerId="ADAL" clId="{D9AAF329-7A35-40AB-87EB-678F14E9334B}" dt="2025-01-08T18:18:33.149" v="370" actId="47"/>
        <pc:sldMkLst>
          <pc:docMk/>
          <pc:sldMk cId="3936197355" sldId="282"/>
        </pc:sldMkLst>
      </pc:sldChg>
      <pc:sldChg chg="del">
        <pc:chgData name="Jonas Bøgvad" userId="3ccd7f20-6c69-4d4e-9e13-bfb9a34adc45" providerId="ADAL" clId="{D9AAF329-7A35-40AB-87EB-678F14E9334B}" dt="2025-01-08T18:18:30.606" v="369" actId="47"/>
        <pc:sldMkLst>
          <pc:docMk/>
          <pc:sldMk cId="1193722956" sldId="283"/>
        </pc:sldMkLst>
      </pc:sldChg>
      <pc:sldChg chg="del">
        <pc:chgData name="Jonas Bøgvad" userId="3ccd7f20-6c69-4d4e-9e13-bfb9a34adc45" providerId="ADAL" clId="{D9AAF329-7A35-40AB-87EB-678F14E9334B}" dt="2025-01-08T18:18:29.592" v="368" actId="47"/>
        <pc:sldMkLst>
          <pc:docMk/>
          <pc:sldMk cId="3885827169" sldId="284"/>
        </pc:sldMkLst>
      </pc:sldChg>
      <pc:sldChg chg="del">
        <pc:chgData name="Jonas Bøgvad" userId="3ccd7f20-6c69-4d4e-9e13-bfb9a34adc45" providerId="ADAL" clId="{D9AAF329-7A35-40AB-87EB-678F14E9334B}" dt="2025-01-08T18:09:07.273" v="360" actId="47"/>
        <pc:sldMkLst>
          <pc:docMk/>
          <pc:sldMk cId="765966097" sldId="285"/>
        </pc:sldMkLst>
      </pc:sldChg>
      <pc:sldChg chg="add mod modShow">
        <pc:chgData name="Jonas Bøgvad" userId="3ccd7f20-6c69-4d4e-9e13-bfb9a34adc45" providerId="ADAL" clId="{D9AAF329-7A35-40AB-87EB-678F14E9334B}" dt="2025-01-08T17:53:16.486" v="189" actId="729"/>
        <pc:sldMkLst>
          <pc:docMk/>
          <pc:sldMk cId="1279239809" sldId="286"/>
        </pc:sldMkLst>
      </pc:sldChg>
      <pc:sldChg chg="addSp delSp modSp new mod modNotesTx">
        <pc:chgData name="Jonas Bøgvad" userId="3ccd7f20-6c69-4d4e-9e13-bfb9a34adc45" providerId="ADAL" clId="{D9AAF329-7A35-40AB-87EB-678F14E9334B}" dt="2025-01-08T18:23:53.274" v="444"/>
        <pc:sldMkLst>
          <pc:docMk/>
          <pc:sldMk cId="484270245" sldId="287"/>
        </pc:sldMkLst>
      </pc:sldChg>
      <pc:sldChg chg="addSp delSp modSp add mod ord modNotesTx">
        <pc:chgData name="Jonas Bøgvad" userId="3ccd7f20-6c69-4d4e-9e13-bfb9a34adc45" providerId="ADAL" clId="{D9AAF329-7A35-40AB-87EB-678F14E9334B}" dt="2025-01-08T18:27:13.483" v="602" actId="1076"/>
        <pc:sldMkLst>
          <pc:docMk/>
          <pc:sldMk cId="3731281755" sldId="288"/>
        </pc:sldMkLst>
      </pc:sldChg>
      <pc:sldChg chg="add del modNotesTx">
        <pc:chgData name="Jonas Bøgvad" userId="3ccd7f20-6c69-4d4e-9e13-bfb9a34adc45" providerId="ADAL" clId="{D9AAF329-7A35-40AB-87EB-678F14E9334B}" dt="2025-01-08T18:30:20.598" v="686" actId="47"/>
        <pc:sldMkLst>
          <pc:docMk/>
          <pc:sldMk cId="3166768284" sldId="289"/>
        </pc:sldMkLst>
      </pc:sldChg>
      <pc:sldChg chg="addSp modSp new mod modNotesTx">
        <pc:chgData name="Jonas Bøgvad" userId="3ccd7f20-6c69-4d4e-9e13-bfb9a34adc45" providerId="ADAL" clId="{D9AAF329-7A35-40AB-87EB-678F14E9334B}" dt="2025-01-08T18:30:55.326" v="693" actId="1076"/>
        <pc:sldMkLst>
          <pc:docMk/>
          <pc:sldMk cId="1835441799" sldId="290"/>
        </pc:sldMkLst>
      </pc:sldChg>
      <pc:sldChg chg="addSp modSp add mod">
        <pc:chgData name="Jonas Bøgvad" userId="3ccd7f20-6c69-4d4e-9e13-bfb9a34adc45" providerId="ADAL" clId="{D9AAF329-7A35-40AB-87EB-678F14E9334B}" dt="2025-01-08T18:47:41.779" v="795" actId="20577"/>
        <pc:sldMkLst>
          <pc:docMk/>
          <pc:sldMk cId="908961830" sldId="291"/>
        </pc:sldMkLst>
      </pc:sldChg>
      <pc:sldChg chg="addSp modSp add mod">
        <pc:chgData name="Jonas Bøgvad" userId="3ccd7f20-6c69-4d4e-9e13-bfb9a34adc45" providerId="ADAL" clId="{D9AAF329-7A35-40AB-87EB-678F14E9334B}" dt="2025-01-08T20:55:48.196" v="934" actId="20577"/>
        <pc:sldMkLst>
          <pc:docMk/>
          <pc:sldMk cId="1193822817" sldId="292"/>
        </pc:sldMkLst>
      </pc:sldChg>
      <pc:sldChg chg="addSp modSp new mod ord">
        <pc:chgData name="Jonas Bøgvad" userId="3ccd7f20-6c69-4d4e-9e13-bfb9a34adc45" providerId="ADAL" clId="{D9AAF329-7A35-40AB-87EB-678F14E9334B}" dt="2025-01-08T18:47:59.261" v="815" actId="5793"/>
        <pc:sldMkLst>
          <pc:docMk/>
          <pc:sldMk cId="1663522957" sldId="293"/>
        </pc:sldMkLst>
      </pc:sldChg>
      <pc:sldChg chg="modSp new mod">
        <pc:chgData name="Jonas Bøgvad" userId="3ccd7f20-6c69-4d4e-9e13-bfb9a34adc45" providerId="ADAL" clId="{D9AAF329-7A35-40AB-87EB-678F14E9334B}" dt="2025-01-08T18:52:32.007" v="933" actId="20577"/>
        <pc:sldMkLst>
          <pc:docMk/>
          <pc:sldMk cId="2878733904" sldId="294"/>
        </pc:sldMkLst>
      </pc:sldChg>
    </pc:docChg>
  </pc:docChgLst>
  <pc:docChgLst>
    <pc:chgData name="Jonas Bøgvad" userId="S::jb@skymadesimple.io::3ccd7f20-6c69-4d4e-9e13-bfb9a34adc45" providerId="AD" clId="Web-{C68F72A5-E849-D27C-41E9-79328816D849}"/>
    <pc:docChg chg="addSld delSld modSld sldOrd">
      <pc:chgData name="Jonas Bøgvad" userId="S::jb@skymadesimple.io::3ccd7f20-6c69-4d4e-9e13-bfb9a34adc45" providerId="AD" clId="Web-{C68F72A5-E849-D27C-41E9-79328816D849}" dt="2024-09-04T18:31:37.313" v="103" actId="1076"/>
      <pc:docMkLst>
        <pc:docMk/>
      </pc:docMkLst>
      <pc:sldChg chg="modSp">
        <pc:chgData name="Jonas Bøgvad" userId="S::jb@skymadesimple.io::3ccd7f20-6c69-4d4e-9e13-bfb9a34adc45" providerId="AD" clId="Web-{C68F72A5-E849-D27C-41E9-79328816D849}" dt="2024-09-04T17:57:25.313" v="24" actId="20577"/>
        <pc:sldMkLst>
          <pc:docMk/>
          <pc:sldMk cId="682217843" sldId="258"/>
        </pc:sldMkLst>
      </pc:sldChg>
      <pc:sldChg chg="ord">
        <pc:chgData name="Jonas Bøgvad" userId="S::jb@skymadesimple.io::3ccd7f20-6c69-4d4e-9e13-bfb9a34adc45" providerId="AD" clId="Web-{C68F72A5-E849-D27C-41E9-79328816D849}" dt="2024-09-04T17:57:34.563" v="30"/>
        <pc:sldMkLst>
          <pc:docMk/>
          <pc:sldMk cId="1978232947" sldId="260"/>
        </pc:sldMkLst>
      </pc:sldChg>
      <pc:sldChg chg="del">
        <pc:chgData name="Jonas Bøgvad" userId="S::jb@skymadesimple.io::3ccd7f20-6c69-4d4e-9e13-bfb9a34adc45" providerId="AD" clId="Web-{C68F72A5-E849-D27C-41E9-79328816D849}" dt="2024-09-04T17:57:27.141" v="27"/>
        <pc:sldMkLst>
          <pc:docMk/>
          <pc:sldMk cId="1681911196" sldId="261"/>
        </pc:sldMkLst>
      </pc:sldChg>
      <pc:sldChg chg="addSp delSp modSp add ord replId">
        <pc:chgData name="Jonas Bøgvad" userId="S::jb@skymadesimple.io::3ccd7f20-6c69-4d4e-9e13-bfb9a34adc45" providerId="AD" clId="Web-{C68F72A5-E849-D27C-41E9-79328816D849}" dt="2024-09-04T17:59:51.208" v="62" actId="1076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C68F72A5-E849-D27C-41E9-79328816D849}" dt="2024-09-04T17:57:29.501" v="28"/>
        <pc:sldMkLst>
          <pc:docMk/>
          <pc:sldMk cId="3226727601" sldId="262"/>
        </pc:sldMkLst>
      </pc:sldChg>
      <pc:sldChg chg="add del replId">
        <pc:chgData name="Jonas Bøgvad" userId="S::jb@skymadesimple.io::3ccd7f20-6c69-4d4e-9e13-bfb9a34adc45" providerId="AD" clId="Web-{C68F72A5-E849-D27C-41E9-79328816D849}" dt="2024-09-04T18:04:45.501" v="92"/>
        <pc:sldMkLst>
          <pc:docMk/>
          <pc:sldMk cId="3692066205" sldId="262"/>
        </pc:sldMkLst>
      </pc:sldChg>
      <pc:sldChg chg="del">
        <pc:chgData name="Jonas Bøgvad" userId="S::jb@skymadesimple.io::3ccd7f20-6c69-4d4e-9e13-bfb9a34adc45" providerId="AD" clId="Web-{C68F72A5-E849-D27C-41E9-79328816D849}" dt="2024-09-04T17:57:30.516" v="29"/>
        <pc:sldMkLst>
          <pc:docMk/>
          <pc:sldMk cId="1256630491" sldId="263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31:37.313" v="103" actId="1076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C68F72A5-E849-D27C-41E9-79328816D849}" dt="2024-09-04T17:57:26.235" v="25"/>
        <pc:sldMkLst>
          <pc:docMk/>
          <pc:sldMk cId="1301944577" sldId="264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04:43.563" v="91" actId="1076"/>
        <pc:sldMkLst>
          <pc:docMk/>
          <pc:sldMk cId="2389847502" sldId="264"/>
        </pc:sldMkLst>
      </pc:sldChg>
      <pc:sldChg chg="del">
        <pc:chgData name="Jonas Bøgvad" userId="S::jb@skymadesimple.io::3ccd7f20-6c69-4d4e-9e13-bfb9a34adc45" providerId="AD" clId="Web-{C68F72A5-E849-D27C-41E9-79328816D849}" dt="2024-09-04T17:57:26.751" v="26"/>
        <pc:sldMkLst>
          <pc:docMk/>
          <pc:sldMk cId="3655533379" sldId="265"/>
        </pc:sldMkLst>
      </pc:sldChg>
    </pc:docChg>
  </pc:docChgLst>
  <pc:docChgLst>
    <pc:chgData name="Jonas Bøgvad" userId="S::jb@skymadesimple.io::3ccd7f20-6c69-4d4e-9e13-bfb9a34adc45" providerId="AD" clId="Web-{46A23F08-2B47-312D-7DDF-987014B2D847}"/>
    <pc:docChg chg="modSld">
      <pc:chgData name="Jonas Bøgvad" userId="S::jb@skymadesimple.io::3ccd7f20-6c69-4d4e-9e13-bfb9a34adc45" providerId="AD" clId="Web-{46A23F08-2B47-312D-7DDF-987014B2D847}" dt="2024-06-05T17:47:29.205" v="9" actId="20577"/>
      <pc:docMkLst>
        <pc:docMk/>
      </pc:docMkLst>
      <pc:sldChg chg="modSp">
        <pc:chgData name="Jonas Bøgvad" userId="S::jb@skymadesimple.io::3ccd7f20-6c69-4d4e-9e13-bfb9a34adc45" providerId="AD" clId="Web-{46A23F08-2B47-312D-7DDF-987014B2D847}" dt="2024-06-05T17:47:29.205" v="9" actId="20577"/>
        <pc:sldMkLst>
          <pc:docMk/>
          <pc:sldMk cId="682217843" sldId="258"/>
        </pc:sldMkLst>
      </pc:sldChg>
    </pc:docChg>
  </pc:docChgLst>
  <pc:docChgLst>
    <pc:chgData name="Jonas Bøgvad" userId="S::jb@skymadesimple.io::3ccd7f20-6c69-4d4e-9e13-bfb9a34adc45" providerId="AD" clId="Web-{121F8FCF-9AA7-2176-2CDC-33DE90B6116A}"/>
    <pc:docChg chg="modSld">
      <pc:chgData name="Jonas Bøgvad" userId="S::jb@skymadesimple.io::3ccd7f20-6c69-4d4e-9e13-bfb9a34adc45" providerId="AD" clId="Web-{121F8FCF-9AA7-2176-2CDC-33DE90B6116A}" dt="2025-01-08T14:42:00.722" v="37" actId="1076"/>
      <pc:docMkLst>
        <pc:docMk/>
      </pc:docMkLst>
      <pc:sldChg chg="modSp">
        <pc:chgData name="Jonas Bøgvad" userId="S::jb@skymadesimple.io::3ccd7f20-6c69-4d4e-9e13-bfb9a34adc45" providerId="AD" clId="Web-{121F8FCF-9AA7-2176-2CDC-33DE90B6116A}" dt="2025-01-08T14:42:00.722" v="37" actId="1076"/>
        <pc:sldMkLst>
          <pc:docMk/>
          <pc:sldMk cId="3945301315" sldId="270"/>
        </pc:sldMkLst>
      </pc:sldChg>
      <pc:sldChg chg="modSp">
        <pc:chgData name="Jonas Bøgvad" userId="S::jb@skymadesimple.io::3ccd7f20-6c69-4d4e-9e13-bfb9a34adc45" providerId="AD" clId="Web-{121F8FCF-9AA7-2176-2CDC-33DE90B6116A}" dt="2025-01-08T09:41:01.945" v="36" actId="20577"/>
        <pc:sldMkLst>
          <pc:docMk/>
          <pc:sldMk cId="2247620529" sldId="274"/>
        </pc:sldMkLst>
      </pc:sldChg>
    </pc:docChg>
  </pc:docChgLst>
  <pc:docChgLst>
    <pc:chgData name="Jonas Bøgvad" userId="3ccd7f20-6c69-4d4e-9e13-bfb9a34adc45" providerId="ADAL" clId="{C5674257-5203-41EA-B229-C2F62FE9D121}"/>
    <pc:docChg chg="undo custSel addSld delSld modSld sldOrd">
      <pc:chgData name="Jonas Bøgvad" userId="3ccd7f20-6c69-4d4e-9e13-bfb9a34adc45" providerId="ADAL" clId="{C5674257-5203-41EA-B229-C2F62FE9D121}" dt="2025-03-12T20:00:20.761" v="1181" actId="1076"/>
      <pc:docMkLst>
        <pc:docMk/>
      </pc:docMkLst>
      <pc:sldChg chg="modSp mod ord">
        <pc:chgData name="Jonas Bøgvad" userId="3ccd7f20-6c69-4d4e-9e13-bfb9a34adc45" providerId="ADAL" clId="{C5674257-5203-41EA-B229-C2F62FE9D121}" dt="2025-03-12T19:05:07.515" v="1130" actId="20577"/>
        <pc:sldMkLst>
          <pc:docMk/>
          <pc:sldMk cId="682217843" sldId="258"/>
        </pc:sldMkLst>
        <pc:spChg chg="mod">
          <ac:chgData name="Jonas Bøgvad" userId="3ccd7f20-6c69-4d4e-9e13-bfb9a34adc45" providerId="ADAL" clId="{C5674257-5203-41EA-B229-C2F62FE9D121}" dt="2025-03-12T19:05:07.515" v="1130" actId="20577"/>
          <ac:spMkLst>
            <pc:docMk/>
            <pc:sldMk cId="682217843" sldId="258"/>
            <ac:spMk id="5" creationId="{F55F43C5-F4A7-1D00-3AF3-7628C99EEC61}"/>
          </ac:spMkLst>
        </pc:spChg>
      </pc:sldChg>
      <pc:sldChg chg="mod modShow">
        <pc:chgData name="Jonas Bøgvad" userId="3ccd7f20-6c69-4d4e-9e13-bfb9a34adc45" providerId="ADAL" clId="{C5674257-5203-41EA-B229-C2F62FE9D121}" dt="2025-03-12T18:31:52.363" v="501" actId="729"/>
        <pc:sldMkLst>
          <pc:docMk/>
          <pc:sldMk cId="3945301315" sldId="270"/>
        </pc:sldMkLst>
      </pc:sldChg>
      <pc:sldChg chg="del">
        <pc:chgData name="Jonas Bøgvad" userId="3ccd7f20-6c69-4d4e-9e13-bfb9a34adc45" providerId="ADAL" clId="{C5674257-5203-41EA-B229-C2F62FE9D121}" dt="2025-03-12T18:34:16.667" v="561" actId="47"/>
        <pc:sldMkLst>
          <pc:docMk/>
          <pc:sldMk cId="908961830" sldId="291"/>
        </pc:sldMkLst>
      </pc:sldChg>
      <pc:sldChg chg="del">
        <pc:chgData name="Jonas Bøgvad" userId="3ccd7f20-6c69-4d4e-9e13-bfb9a34adc45" providerId="ADAL" clId="{C5674257-5203-41EA-B229-C2F62FE9D121}" dt="2025-03-12T18:34:22.966" v="565" actId="47"/>
        <pc:sldMkLst>
          <pc:docMk/>
          <pc:sldMk cId="1193822817" sldId="292"/>
        </pc:sldMkLst>
      </pc:sldChg>
      <pc:sldChg chg="del">
        <pc:chgData name="Jonas Bøgvad" userId="3ccd7f20-6c69-4d4e-9e13-bfb9a34adc45" providerId="ADAL" clId="{C5674257-5203-41EA-B229-C2F62FE9D121}" dt="2025-03-12T18:34:20.334" v="563" actId="47"/>
        <pc:sldMkLst>
          <pc:docMk/>
          <pc:sldMk cId="1663522957" sldId="293"/>
        </pc:sldMkLst>
      </pc:sldChg>
      <pc:sldChg chg="addSp delSp modSp mod">
        <pc:chgData name="Jonas Bøgvad" userId="3ccd7f20-6c69-4d4e-9e13-bfb9a34adc45" providerId="ADAL" clId="{C5674257-5203-41EA-B229-C2F62FE9D121}" dt="2025-03-12T18:51:16.754" v="932" actId="20577"/>
        <pc:sldMkLst>
          <pc:docMk/>
          <pc:sldMk cId="1815742038" sldId="296"/>
        </pc:sldMkLst>
        <pc:spChg chg="mod">
          <ac:chgData name="Jonas Bøgvad" userId="3ccd7f20-6c69-4d4e-9e13-bfb9a34adc45" providerId="ADAL" clId="{C5674257-5203-41EA-B229-C2F62FE9D121}" dt="2025-03-12T18:40:42.030" v="842" actId="404"/>
          <ac:spMkLst>
            <pc:docMk/>
            <pc:sldMk cId="1815742038" sldId="296"/>
            <ac:spMk id="2" creationId="{7D76D572-8910-240F-9A94-CAA6B57980D9}"/>
          </ac:spMkLst>
        </pc:spChg>
        <pc:spChg chg="mod">
          <ac:chgData name="Jonas Bøgvad" userId="3ccd7f20-6c69-4d4e-9e13-bfb9a34adc45" providerId="ADAL" clId="{C5674257-5203-41EA-B229-C2F62FE9D121}" dt="2025-03-12T18:51:16.754" v="932" actId="20577"/>
          <ac:spMkLst>
            <pc:docMk/>
            <pc:sldMk cId="1815742038" sldId="296"/>
            <ac:spMk id="3" creationId="{219DE390-0D87-FFFF-6EE5-78E92054A68E}"/>
          </ac:spMkLst>
        </pc:spChg>
      </pc:sldChg>
      <pc:sldChg chg="del">
        <pc:chgData name="Jonas Bøgvad" userId="3ccd7f20-6c69-4d4e-9e13-bfb9a34adc45" providerId="ADAL" clId="{C5674257-5203-41EA-B229-C2F62FE9D121}" dt="2025-03-12T18:34:15.701" v="560" actId="47"/>
        <pc:sldMkLst>
          <pc:docMk/>
          <pc:sldMk cId="1674379482" sldId="297"/>
        </pc:sldMkLst>
      </pc:sldChg>
      <pc:sldChg chg="del">
        <pc:chgData name="Jonas Bøgvad" userId="3ccd7f20-6c69-4d4e-9e13-bfb9a34adc45" providerId="ADAL" clId="{C5674257-5203-41EA-B229-C2F62FE9D121}" dt="2025-03-12T18:34:21.773" v="564" actId="47"/>
        <pc:sldMkLst>
          <pc:docMk/>
          <pc:sldMk cId="2776811792" sldId="298"/>
        </pc:sldMkLst>
      </pc:sldChg>
      <pc:sldChg chg="del">
        <pc:chgData name="Jonas Bøgvad" userId="3ccd7f20-6c69-4d4e-9e13-bfb9a34adc45" providerId="ADAL" clId="{C5674257-5203-41EA-B229-C2F62FE9D121}" dt="2025-03-12T18:34:25.867" v="566" actId="47"/>
        <pc:sldMkLst>
          <pc:docMk/>
          <pc:sldMk cId="3482623954" sldId="299"/>
        </pc:sldMkLst>
      </pc:sldChg>
      <pc:sldChg chg="del">
        <pc:chgData name="Jonas Bøgvad" userId="3ccd7f20-6c69-4d4e-9e13-bfb9a34adc45" providerId="ADAL" clId="{C5674257-5203-41EA-B229-C2F62FE9D121}" dt="2025-03-12T18:34:18.916" v="562" actId="47"/>
        <pc:sldMkLst>
          <pc:docMk/>
          <pc:sldMk cId="4031956383" sldId="301"/>
        </pc:sldMkLst>
      </pc:sldChg>
      <pc:sldChg chg="addSp delSp modSp mod modNotesTx">
        <pc:chgData name="Jonas Bøgvad" userId="3ccd7f20-6c69-4d4e-9e13-bfb9a34adc45" providerId="ADAL" clId="{C5674257-5203-41EA-B229-C2F62FE9D121}" dt="2025-03-12T19:58:51.188" v="1180" actId="14100"/>
        <pc:sldMkLst>
          <pc:docMk/>
          <pc:sldMk cId="3858579128" sldId="303"/>
        </pc:sldMkLst>
      </pc:sldChg>
      <pc:sldChg chg="del">
        <pc:chgData name="Jonas Bøgvad" userId="3ccd7f20-6c69-4d4e-9e13-bfb9a34adc45" providerId="ADAL" clId="{C5674257-5203-41EA-B229-C2F62FE9D121}" dt="2025-03-12T18:27:47.744" v="415" actId="47"/>
        <pc:sldMkLst>
          <pc:docMk/>
          <pc:sldMk cId="52948772" sldId="306"/>
        </pc:sldMkLst>
      </pc:sldChg>
      <pc:sldChg chg="modSp mod ord modNotesTx">
        <pc:chgData name="Jonas Bøgvad" userId="3ccd7f20-6c69-4d4e-9e13-bfb9a34adc45" providerId="ADAL" clId="{C5674257-5203-41EA-B229-C2F62FE9D121}" dt="2025-03-12T18:47:07.142" v="911" actId="20577"/>
        <pc:sldMkLst>
          <pc:docMk/>
          <pc:sldMk cId="3071126419" sldId="307"/>
        </pc:sldMkLst>
      </pc:sldChg>
      <pc:sldChg chg="addSp delSp modSp new mod modNotesTx">
        <pc:chgData name="Jonas Bøgvad" userId="3ccd7f20-6c69-4d4e-9e13-bfb9a34adc45" providerId="ADAL" clId="{C5674257-5203-41EA-B229-C2F62FE9D121}" dt="2025-03-12T20:00:20.761" v="1181" actId="1076"/>
        <pc:sldMkLst>
          <pc:docMk/>
          <pc:sldMk cId="3012280602" sldId="308"/>
        </pc:sldMkLst>
      </pc:sldChg>
      <pc:sldChg chg="modSp new mod ord modNotesTx">
        <pc:chgData name="Jonas Bøgvad" userId="3ccd7f20-6c69-4d4e-9e13-bfb9a34adc45" providerId="ADAL" clId="{C5674257-5203-41EA-B229-C2F62FE9D121}" dt="2025-03-12T18:55:57.035" v="1126" actId="20577"/>
        <pc:sldMkLst>
          <pc:docMk/>
          <pc:sldMk cId="57279217" sldId="309"/>
        </pc:sldMkLst>
      </pc:sldChg>
      <pc:sldChg chg="modSp add del mod">
        <pc:chgData name="Jonas Bøgvad" userId="3ccd7f20-6c69-4d4e-9e13-bfb9a34adc45" providerId="ADAL" clId="{C5674257-5203-41EA-B229-C2F62FE9D121}" dt="2025-03-12T18:34:04.813" v="559" actId="47"/>
        <pc:sldMkLst>
          <pc:docMk/>
          <pc:sldMk cId="1772649066" sldId="310"/>
        </pc:sldMkLst>
      </pc:sldChg>
      <pc:sldChg chg="addSp delSp modSp new mod modNotesTx">
        <pc:chgData name="Jonas Bøgvad" userId="3ccd7f20-6c69-4d4e-9e13-bfb9a34adc45" providerId="ADAL" clId="{C5674257-5203-41EA-B229-C2F62FE9D121}" dt="2025-03-12T19:58:09.973" v="1173" actId="1076"/>
        <pc:sldMkLst>
          <pc:docMk/>
          <pc:sldMk cId="3098413875" sldId="310"/>
        </pc:sldMkLst>
      </pc:sldChg>
      <pc:sldChg chg="modSp new mod">
        <pc:chgData name="Jonas Bøgvad" userId="3ccd7f20-6c69-4d4e-9e13-bfb9a34adc45" providerId="ADAL" clId="{C5674257-5203-41EA-B229-C2F62FE9D121}" dt="2025-03-12T18:56:26.669" v="1129" actId="20577"/>
        <pc:sldMkLst>
          <pc:docMk/>
          <pc:sldMk cId="718930115" sldId="311"/>
        </pc:sldMkLst>
      </pc:sldChg>
    </pc:docChg>
  </pc:docChgLst>
  <pc:docChgLst>
    <pc:chgData name="Jonas Bøgvad" userId="S::jb@skymadesimple.io::3ccd7f20-6c69-4d4e-9e13-bfb9a34adc45" providerId="AD" clId="Web-{A8C590F8-D989-E91A-8313-D30AD9C9DF28}"/>
    <pc:docChg chg="addSld delSld modSld">
      <pc:chgData name="Jonas Bøgvad" userId="S::jb@skymadesimple.io::3ccd7f20-6c69-4d4e-9e13-bfb9a34adc45" providerId="AD" clId="Web-{A8C590F8-D989-E91A-8313-D30AD9C9DF28}" dt="2024-10-02T18:06:49.669" v="35" actId="1076"/>
      <pc:docMkLst>
        <pc:docMk/>
      </pc:docMkLst>
      <pc:sldChg chg="addSp delSp modSp new">
        <pc:chgData name="Jonas Bøgvad" userId="S::jb@skymadesimple.io::3ccd7f20-6c69-4d4e-9e13-bfb9a34adc45" providerId="AD" clId="Web-{A8C590F8-D989-E91A-8313-D30AD9C9DF28}" dt="2024-10-02T18:06:49.669" v="35" actId="1076"/>
        <pc:sldMkLst>
          <pc:docMk/>
          <pc:sldMk cId="1253088876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5.441" v="4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6.988" v="5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A8C590F8-D989-E91A-8313-D30AD9C9DF28}" dt="2024-10-02T17:47:17.770" v="6"/>
        <pc:sldMkLst>
          <pc:docMk/>
          <pc:sldMk cId="2389847502" sldId="264"/>
        </pc:sldMkLst>
      </pc:sldChg>
    </pc:docChg>
  </pc:docChgLst>
  <pc:docChgLst>
    <pc:chgData name="Jonas Bøgvad" userId="S::jb@skymadesimple.io::3ccd7f20-6c69-4d4e-9e13-bfb9a34adc45" providerId="AD" clId="Web-{BDDF0830-91AB-C5EB-FB4B-162DA0E5EA37}"/>
    <pc:docChg chg="modSld">
      <pc:chgData name="Jonas Bøgvad" userId="S::jb@skymadesimple.io::3ccd7f20-6c69-4d4e-9e13-bfb9a34adc45" providerId="AD" clId="Web-{BDDF0830-91AB-C5EB-FB4B-162DA0E5EA37}" dt="2024-11-06T20:08:25.716" v="693" actId="20577"/>
      <pc:docMkLst>
        <pc:docMk/>
      </pc:docMkLst>
      <pc:sldChg chg="modSp">
        <pc:chgData name="Jonas Bøgvad" userId="S::jb@skymadesimple.io::3ccd7f20-6c69-4d4e-9e13-bfb9a34adc45" providerId="AD" clId="Web-{BDDF0830-91AB-C5EB-FB4B-162DA0E5EA37}" dt="2024-11-06T19:25:42.662" v="135" actId="20577"/>
        <pc:sldMkLst>
          <pc:docMk/>
          <pc:sldMk cId="4164116229" sldId="262"/>
        </pc:sldMkLst>
      </pc:sldChg>
      <pc:sldChg chg="modSp">
        <pc:chgData name="Jonas Bøgvad" userId="S::jb@skymadesimple.io::3ccd7f20-6c69-4d4e-9e13-bfb9a34adc45" providerId="AD" clId="Web-{BDDF0830-91AB-C5EB-FB4B-162DA0E5EA37}" dt="2024-11-06T19:53:02.430" v="515" actId="20577"/>
        <pc:sldMkLst>
          <pc:docMk/>
          <pc:sldMk cId="2313160701" sldId="263"/>
        </pc:sldMkLst>
      </pc:sldChg>
      <pc:sldChg chg="modSp">
        <pc:chgData name="Jonas Bøgvad" userId="S::jb@skymadesimple.io::3ccd7f20-6c69-4d4e-9e13-bfb9a34adc45" providerId="AD" clId="Web-{BDDF0830-91AB-C5EB-FB4B-162DA0E5EA37}" dt="2024-11-06T20:00:13.923" v="577" actId="20577"/>
        <pc:sldMkLst>
          <pc:docMk/>
          <pc:sldMk cId="1916537821" sldId="264"/>
        </pc:sldMkLst>
      </pc:sldChg>
      <pc:sldChg chg="addSp modSp">
        <pc:chgData name="Jonas Bøgvad" userId="S::jb@skymadesimple.io::3ccd7f20-6c69-4d4e-9e13-bfb9a34adc45" providerId="AD" clId="Web-{BDDF0830-91AB-C5EB-FB4B-162DA0E5EA37}" dt="2024-11-06T20:00:32.111" v="584" actId="14100"/>
        <pc:sldMkLst>
          <pc:docMk/>
          <pc:sldMk cId="3627802727" sldId="266"/>
        </pc:sldMkLst>
      </pc:sldChg>
      <pc:sldChg chg="modSp">
        <pc:chgData name="Jonas Bøgvad" userId="S::jb@skymadesimple.io::3ccd7f20-6c69-4d4e-9e13-bfb9a34adc45" providerId="AD" clId="Web-{BDDF0830-91AB-C5EB-FB4B-162DA0E5EA37}" dt="2024-11-06T20:08:25.716" v="693" actId="20577"/>
        <pc:sldMkLst>
          <pc:docMk/>
          <pc:sldMk cId="1554582983" sldId="267"/>
        </pc:sldMkLst>
      </pc:sldChg>
    </pc:docChg>
  </pc:docChgLst>
  <pc:docChgLst>
    <pc:chgData name="Lewis Barry" userId="S::lewis_conditionalaccess.uk#ext#@skymadesimple.onmicrosoft.com::08a6dc3f-54fa-46a3-bfa6-325ce4f367de" providerId="AD" clId="Web-{DB998EC9-BCFE-6C91-544C-F22ECF0CB006}"/>
    <pc:docChg chg="addSld modSld">
      <pc:chgData name="Lewis Barry" userId="S::lewis_conditionalaccess.uk#ext#@skymadesimple.onmicrosoft.com::08a6dc3f-54fa-46a3-bfa6-325ce4f367de" providerId="AD" clId="Web-{DB998EC9-BCFE-6C91-544C-F22ECF0CB006}" dt="2024-08-07T17:13:40.616" v="104" actId="20577"/>
      <pc:docMkLst>
        <pc:docMk/>
      </pc:docMkLst>
      <pc:sldChg chg="modSp new">
        <pc:chgData name="Lewis Barry" userId="S::lewis_conditionalaccess.uk#ext#@skymadesimple.onmicrosoft.com::08a6dc3f-54fa-46a3-bfa6-325ce4f367de" providerId="AD" clId="Web-{DB998EC9-BCFE-6C91-544C-F22ECF0CB006}" dt="2024-08-07T17:13:26.835" v="90" actId="20577"/>
        <pc:sldMkLst>
          <pc:docMk/>
          <pc:sldMk cId="1301944577" sldId="264"/>
        </pc:sldMkLst>
      </pc:sldChg>
      <pc:sldChg chg="modSp new">
        <pc:chgData name="Lewis Barry" userId="S::lewis_conditionalaccess.uk#ext#@skymadesimple.onmicrosoft.com::08a6dc3f-54fa-46a3-bfa6-325ce4f367de" providerId="AD" clId="Web-{DB998EC9-BCFE-6C91-544C-F22ECF0CB006}" dt="2024-08-07T17:13:03.881" v="88" actId="20577"/>
        <pc:sldMkLst>
          <pc:docMk/>
          <pc:sldMk cId="3655533379" sldId="265"/>
        </pc:sldMkLst>
      </pc:sldChg>
    </pc:docChg>
  </pc:docChgLst>
  <pc:docChgLst>
    <pc:chgData name="Jonas Bøgvad" userId="S::jb@skymadesimple.io::3ccd7f20-6c69-4d4e-9e13-bfb9a34adc45" providerId="AD" clId="Web-{200501F0-67C8-C3D2-E51C-EB3CBDC25F97}"/>
    <pc:docChg chg="addSld delSld modSld sldOrd">
      <pc:chgData name="Jonas Bøgvad" userId="S::jb@skymadesimple.io::3ccd7f20-6c69-4d4e-9e13-bfb9a34adc45" providerId="AD" clId="Web-{200501F0-67C8-C3D2-E51C-EB3CBDC25F97}" dt="2024-11-06T19:14:42.240" v="778" actId="20577"/>
      <pc:docMkLst>
        <pc:docMk/>
      </pc:docMkLst>
      <pc:sldChg chg="addSp delSp modSp new ord modNotes">
        <pc:chgData name="Jonas Bøgvad" userId="S::jb@skymadesimple.io::3ccd7f20-6c69-4d4e-9e13-bfb9a34adc45" providerId="AD" clId="Web-{200501F0-67C8-C3D2-E51C-EB3CBDC25F97}" dt="2024-11-06T18:51:35.313" v="744" actId="20577"/>
        <pc:sldMkLst>
          <pc:docMk/>
          <pc:sldMk cId="506622292" sldId="261"/>
        </pc:sldMkLst>
      </pc:sldChg>
      <pc:sldChg chg="del">
        <pc:chgData name="Jonas Bøgvad" userId="S::jb@skymadesimple.io::3ccd7f20-6c69-4d4e-9e13-bfb9a34adc45" providerId="AD" clId="Web-{200501F0-67C8-C3D2-E51C-EB3CBDC25F97}" dt="2024-11-06T18:07:07.177" v="0"/>
        <pc:sldMkLst>
          <pc:docMk/>
          <pc:sldMk cId="1253088876" sldId="261"/>
        </pc:sldMkLst>
      </pc:sldChg>
      <pc:sldChg chg="addSp delSp modSp new">
        <pc:chgData name="Jonas Bøgvad" userId="S::jb@skymadesimple.io::3ccd7f20-6c69-4d4e-9e13-bfb9a34adc45" providerId="AD" clId="Web-{200501F0-67C8-C3D2-E51C-EB3CBDC25F97}" dt="2024-11-06T19:14:42.240" v="778" actId="20577"/>
        <pc:sldMkLst>
          <pc:docMk/>
          <pc:sldMk cId="4164116229" sldId="262"/>
        </pc:sldMkLst>
      </pc:sldChg>
      <pc:sldChg chg="addSp delSp modSp new ord">
        <pc:chgData name="Jonas Bøgvad" userId="S::jb@skymadesimple.io::3ccd7f20-6c69-4d4e-9e13-bfb9a34adc45" providerId="AD" clId="Web-{200501F0-67C8-C3D2-E51C-EB3CBDC25F97}" dt="2024-11-06T18:52:26.689" v="762" actId="20577"/>
        <pc:sldMkLst>
          <pc:docMk/>
          <pc:sldMk cId="2313160701" sldId="263"/>
        </pc:sldMkLst>
      </pc:sldChg>
      <pc:sldChg chg="modSp new">
        <pc:chgData name="Jonas Bøgvad" userId="S::jb@skymadesimple.io::3ccd7f20-6c69-4d4e-9e13-bfb9a34adc45" providerId="AD" clId="Web-{200501F0-67C8-C3D2-E51C-EB3CBDC25F97}" dt="2024-11-06T18:23:56.985" v="194" actId="20577"/>
        <pc:sldMkLst>
          <pc:docMk/>
          <pc:sldMk cId="1916537821" sldId="264"/>
        </pc:sldMkLst>
      </pc:sldChg>
      <pc:sldChg chg="modSp new del">
        <pc:chgData name="Jonas Bøgvad" userId="S::jb@skymadesimple.io::3ccd7f20-6c69-4d4e-9e13-bfb9a34adc45" providerId="AD" clId="Web-{200501F0-67C8-C3D2-E51C-EB3CBDC25F97}" dt="2024-11-06T18:23:17.422" v="168"/>
        <pc:sldMkLst>
          <pc:docMk/>
          <pc:sldMk cId="1480864093" sldId="265"/>
        </pc:sldMkLst>
      </pc:sldChg>
      <pc:sldChg chg="addSp delSp modSp add replId">
        <pc:chgData name="Jonas Bøgvad" userId="S::jb@skymadesimple.io::3ccd7f20-6c69-4d4e-9e13-bfb9a34adc45" providerId="AD" clId="Web-{200501F0-67C8-C3D2-E51C-EB3CBDC25F97}" dt="2024-11-06T18:50:09.873" v="674" actId="20577"/>
        <pc:sldMkLst>
          <pc:docMk/>
          <pc:sldMk cId="3627802727" sldId="266"/>
        </pc:sldMkLst>
      </pc:sldChg>
      <pc:sldChg chg="modSp add replId modNotes">
        <pc:chgData name="Jonas Bøgvad" userId="S::jb@skymadesimple.io::3ccd7f20-6c69-4d4e-9e13-bfb9a34adc45" providerId="AD" clId="Web-{200501F0-67C8-C3D2-E51C-EB3CBDC25F97}" dt="2024-11-06T18:49:56.138" v="655"/>
        <pc:sldMkLst>
          <pc:docMk/>
          <pc:sldMk cId="1554582983" sldId="267"/>
        </pc:sldMkLst>
      </pc:sldChg>
      <pc:sldChg chg="addSp delSp modSp new modNotes">
        <pc:chgData name="Jonas Bøgvad" userId="S::jb@skymadesimple.io::3ccd7f20-6c69-4d4e-9e13-bfb9a34adc45" providerId="AD" clId="Web-{200501F0-67C8-C3D2-E51C-EB3CBDC25F97}" dt="2024-11-06T18:38:58.900" v="416" actId="1076"/>
        <pc:sldMkLst>
          <pc:docMk/>
          <pc:sldMk cId="1601469576" sldId="268"/>
        </pc:sldMkLst>
      </pc:sldChg>
      <pc:sldChg chg="addSp delSp modSp new">
        <pc:chgData name="Jonas Bøgvad" userId="S::jb@skymadesimple.io::3ccd7f20-6c69-4d4e-9e13-bfb9a34adc45" providerId="AD" clId="Web-{200501F0-67C8-C3D2-E51C-EB3CBDC25F97}" dt="2024-11-06T18:51:11.781" v="739" actId="20577"/>
        <pc:sldMkLst>
          <pc:docMk/>
          <pc:sldMk cId="294337260" sldId="269"/>
        </pc:sldMkLst>
      </pc:sldChg>
    </pc:docChg>
  </pc:docChgLst>
  <pc:docChgLst>
    <pc:chgData name="Lewis Barry" userId="S::lewis_conditionalaccess.uk#ext#@skymadesimple.onmicrosoft.com::08a6dc3f-54fa-46a3-bfa6-325ce4f367de" providerId="AD" clId="Web-{B4A9863A-B76F-9ECD-74C3-2F7A394960FD}"/>
    <pc:docChg chg="modSld">
      <pc:chgData name="Lewis Barry" userId="S::lewis_conditionalaccess.uk#ext#@skymadesimple.onmicrosoft.com::08a6dc3f-54fa-46a3-bfa6-325ce4f367de" providerId="AD" clId="Web-{B4A9863A-B76F-9ECD-74C3-2F7A394960FD}" dt="2024-06-05T16:38:52.045" v="15" actId="20577"/>
      <pc:docMkLst>
        <pc:docMk/>
      </pc:docMkLst>
      <pc:sldChg chg="modSp">
        <pc:chgData name="Lewis Barry" userId="S::lewis_conditionalaccess.uk#ext#@skymadesimple.onmicrosoft.com::08a6dc3f-54fa-46a3-bfa6-325ce4f367de" providerId="AD" clId="Web-{B4A9863A-B76F-9ECD-74C3-2F7A394960FD}" dt="2024-06-05T16:38:52.045" v="15" actId="20577"/>
        <pc:sldMkLst>
          <pc:docMk/>
          <pc:sldMk cId="682217843" sldId="258"/>
        </pc:sldMkLst>
      </pc:sldChg>
    </pc:docChg>
  </pc:docChgLst>
  <pc:docChgLst>
    <pc:chgData name="Jonas Bøgvad" userId="S::jb@skymadesimple.io::3ccd7f20-6c69-4d4e-9e13-bfb9a34adc45" providerId="AD" clId="Web-{739E7AA9-A320-9AA6-85CC-93C72B1E3FC9}"/>
    <pc:docChg chg="modSld">
      <pc:chgData name="Jonas Bøgvad" userId="S::jb@skymadesimple.io::3ccd7f20-6c69-4d4e-9e13-bfb9a34adc45" providerId="AD" clId="Web-{739E7AA9-A320-9AA6-85CC-93C72B1E3FC9}" dt="2025-01-08T17:50:36.018" v="3"/>
      <pc:docMkLst>
        <pc:docMk/>
      </pc:docMkLst>
      <pc:sldChg chg="delSp modSp">
        <pc:chgData name="Jonas Bøgvad" userId="S::jb@skymadesimple.io::3ccd7f20-6c69-4d4e-9e13-bfb9a34adc45" providerId="AD" clId="Web-{739E7AA9-A320-9AA6-85CC-93C72B1E3FC9}" dt="2025-01-08T17:50:36.018" v="3"/>
        <pc:sldMkLst>
          <pc:docMk/>
          <pc:sldMk cId="2242706348" sldId="273"/>
        </pc:sldMkLst>
      </pc:sldChg>
    </pc:docChg>
  </pc:docChgLst>
  <pc:docChgLst>
    <pc:chgData name="Jonas Bøgvad" userId="S::jb@skymadesimple.io::3ccd7f20-6c69-4d4e-9e13-bfb9a34adc45" providerId="AD" clId="Web-{8581CDDC-4800-66CD-79B5-FE1B789BDD86}"/>
    <pc:docChg chg="modSld">
      <pc:chgData name="Jonas Bøgvad" userId="S::jb@skymadesimple.io::3ccd7f20-6c69-4d4e-9e13-bfb9a34adc45" providerId="AD" clId="Web-{8581CDDC-4800-66CD-79B5-FE1B789BDD86}" dt="2024-12-04T21:46:03.123" v="1" actId="20577"/>
      <pc:docMkLst>
        <pc:docMk/>
      </pc:docMkLst>
      <pc:sldChg chg="modSp">
        <pc:chgData name="Jonas Bøgvad" userId="S::jb@skymadesimple.io::3ccd7f20-6c69-4d4e-9e13-bfb9a34adc45" providerId="AD" clId="Web-{8581CDDC-4800-66CD-79B5-FE1B789BDD86}" dt="2024-12-04T20:51:10.073" v="0" actId="1076"/>
        <pc:sldMkLst>
          <pc:docMk/>
          <pc:sldMk cId="3945301315" sldId="270"/>
        </pc:sldMkLst>
      </pc:sldChg>
      <pc:sldChg chg="modSp">
        <pc:chgData name="Jonas Bøgvad" userId="S::jb@skymadesimple.io::3ccd7f20-6c69-4d4e-9e13-bfb9a34adc45" providerId="AD" clId="Web-{8581CDDC-4800-66CD-79B5-FE1B789BDD86}" dt="2024-12-04T21:46:03.123" v="1" actId="20577"/>
        <pc:sldMkLst>
          <pc:docMk/>
          <pc:sldMk cId="2242706348" sldId="273"/>
        </pc:sldMkLst>
      </pc:sldChg>
    </pc:docChg>
  </pc:docChgLst>
  <pc:docChgLst>
    <pc:chgData name="Jonas Bøgvad" userId="3ccd7f20-6c69-4d4e-9e13-bfb9a34adc45" providerId="ADAL" clId="{3CBC5B35-5442-4BDE-BEBD-B8D9C78700AA}"/>
    <pc:docChg chg="undo custSel addSld delSld modSld sldOrd modMainMaster">
      <pc:chgData name="Jonas Bøgvad" userId="3ccd7f20-6c69-4d4e-9e13-bfb9a34adc45" providerId="ADAL" clId="{3CBC5B35-5442-4BDE-BEBD-B8D9C78700AA}" dt="2025-02-05T18:51:35.054" v="1723"/>
      <pc:docMkLst>
        <pc:docMk/>
      </pc:docMkLst>
      <pc:sldChg chg="delSp del mod">
        <pc:chgData name="Jonas Bøgvad" userId="3ccd7f20-6c69-4d4e-9e13-bfb9a34adc45" providerId="ADAL" clId="{3CBC5B35-5442-4BDE-BEBD-B8D9C78700AA}" dt="2025-02-05T17:45:27.527" v="1" actId="47"/>
        <pc:sldMkLst>
          <pc:docMk/>
          <pc:sldMk cId="2353948092" sldId="257"/>
        </pc:sldMkLst>
      </pc:sldChg>
      <pc:sldChg chg="modSp mod">
        <pc:chgData name="Jonas Bøgvad" userId="3ccd7f20-6c69-4d4e-9e13-bfb9a34adc45" providerId="ADAL" clId="{3CBC5B35-5442-4BDE-BEBD-B8D9C78700AA}" dt="2025-02-05T18:05:04.753" v="606" actId="313"/>
        <pc:sldMkLst>
          <pc:docMk/>
          <pc:sldMk cId="682217843" sldId="258"/>
        </pc:sldMkLst>
        <pc:spChg chg="mod">
          <ac:chgData name="Jonas Bøgvad" userId="3ccd7f20-6c69-4d4e-9e13-bfb9a34adc45" providerId="ADAL" clId="{3CBC5B35-5442-4BDE-BEBD-B8D9C78700AA}" dt="2025-02-05T18:05:04.753" v="606" actId="313"/>
          <ac:spMkLst>
            <pc:docMk/>
            <pc:sldMk cId="682217843" sldId="258"/>
            <ac:spMk id="5" creationId="{F55F43C5-F4A7-1D00-3AF3-7628C99EEC61}"/>
          </ac:spMkLst>
        </pc:spChg>
      </pc:sldChg>
      <pc:sldChg chg="setBg">
        <pc:chgData name="Jonas Bøgvad" userId="3ccd7f20-6c69-4d4e-9e13-bfb9a34adc45" providerId="ADAL" clId="{3CBC5B35-5442-4BDE-BEBD-B8D9C78700AA}" dt="2025-02-05T17:49:40.907" v="37"/>
        <pc:sldMkLst>
          <pc:docMk/>
          <pc:sldMk cId="492833178" sldId="259"/>
        </pc:sldMkLst>
      </pc:sldChg>
      <pc:sldChg chg="modSp mod">
        <pc:chgData name="Jonas Bøgvad" userId="3ccd7f20-6c69-4d4e-9e13-bfb9a34adc45" providerId="ADAL" clId="{3CBC5B35-5442-4BDE-BEBD-B8D9C78700AA}" dt="2025-02-05T17:49:40.503" v="36" actId="207"/>
        <pc:sldMkLst>
          <pc:docMk/>
          <pc:sldMk cId="1978232947" sldId="260"/>
        </pc:sldMkLst>
        <pc:spChg chg="mod">
          <ac:chgData name="Jonas Bøgvad" userId="3ccd7f20-6c69-4d4e-9e13-bfb9a34adc45" providerId="ADAL" clId="{3CBC5B35-5442-4BDE-BEBD-B8D9C78700AA}" dt="2025-02-05T17:49:40.129" v="35" actId="207"/>
          <ac:spMkLst>
            <pc:docMk/>
            <pc:sldMk cId="1978232947" sldId="260"/>
            <ac:spMk id="2" creationId="{1B91A668-C6D8-C9C0-6F45-7CD940B4A730}"/>
          </ac:spMkLst>
        </pc:spChg>
        <pc:spChg chg="mod">
          <ac:chgData name="Jonas Bøgvad" userId="3ccd7f20-6c69-4d4e-9e13-bfb9a34adc45" providerId="ADAL" clId="{3CBC5B35-5442-4BDE-BEBD-B8D9C78700AA}" dt="2025-02-05T17:49:40.503" v="36" actId="207"/>
          <ac:spMkLst>
            <pc:docMk/>
            <pc:sldMk cId="1978232947" sldId="260"/>
            <ac:spMk id="3" creationId="{0CBDD425-2C60-781C-2618-DDBF7BF3FF5A}"/>
          </ac:spMkLst>
        </pc:spChg>
      </pc:sldChg>
      <pc:sldChg chg="del">
        <pc:chgData name="Jonas Bøgvad" userId="3ccd7f20-6c69-4d4e-9e13-bfb9a34adc45" providerId="ADAL" clId="{3CBC5B35-5442-4BDE-BEBD-B8D9C78700AA}" dt="2025-02-05T18:17:24.614" v="1218" actId="47"/>
        <pc:sldMkLst>
          <pc:docMk/>
          <pc:sldMk cId="506622292" sldId="261"/>
        </pc:sldMkLst>
      </pc:sldChg>
      <pc:sldChg chg="modSp mod ord">
        <pc:chgData name="Jonas Bøgvad" userId="3ccd7f20-6c69-4d4e-9e13-bfb9a34adc45" providerId="ADAL" clId="{3CBC5B35-5442-4BDE-BEBD-B8D9C78700AA}" dt="2025-02-05T17:59:10.383" v="554" actId="20577"/>
        <pc:sldMkLst>
          <pc:docMk/>
          <pc:sldMk cId="3945301315" sldId="270"/>
        </pc:sldMkLst>
        <pc:spChg chg="mod">
          <ac:chgData name="Jonas Bøgvad" userId="3ccd7f20-6c69-4d4e-9e13-bfb9a34adc45" providerId="ADAL" clId="{3CBC5B35-5442-4BDE-BEBD-B8D9C78700AA}" dt="2025-02-05T17:59:10.383" v="554" actId="20577"/>
          <ac:spMkLst>
            <pc:docMk/>
            <pc:sldMk cId="3945301315" sldId="270"/>
            <ac:spMk id="3" creationId="{60BA721A-4F3C-71A6-8CE3-82EA177502FA}"/>
          </ac:spMkLst>
        </pc:spChg>
        <pc:picChg chg="mod">
          <ac:chgData name="Jonas Bøgvad" userId="3ccd7f20-6c69-4d4e-9e13-bfb9a34adc45" providerId="ADAL" clId="{3CBC5B35-5442-4BDE-BEBD-B8D9C78700AA}" dt="2025-02-05T17:50:54.691" v="148" actId="1076"/>
          <ac:picMkLst>
            <pc:docMk/>
            <pc:sldMk cId="3945301315" sldId="270"/>
            <ac:picMk id="11" creationId="{CF2157D8-6937-C19C-2CCD-D9F9A5C9A3DC}"/>
          </ac:picMkLst>
        </pc:picChg>
      </pc:sldChg>
      <pc:sldChg chg="del">
        <pc:chgData name="Jonas Bøgvad" userId="3ccd7f20-6c69-4d4e-9e13-bfb9a34adc45" providerId="ADAL" clId="{3CBC5B35-5442-4BDE-BEBD-B8D9C78700AA}" dt="2025-02-05T17:49:55.115" v="43" actId="47"/>
        <pc:sldMkLst>
          <pc:docMk/>
          <pc:sldMk cId="2242706348" sldId="273"/>
        </pc:sldMkLst>
      </pc:sldChg>
      <pc:sldChg chg="del">
        <pc:chgData name="Jonas Bøgvad" userId="3ccd7f20-6c69-4d4e-9e13-bfb9a34adc45" providerId="ADAL" clId="{3CBC5B35-5442-4BDE-BEBD-B8D9C78700AA}" dt="2025-02-05T18:17:35.687" v="1221" actId="47"/>
        <pc:sldMkLst>
          <pc:docMk/>
          <pc:sldMk cId="2247620529" sldId="274"/>
        </pc:sldMkLst>
      </pc:sldChg>
      <pc:sldChg chg="del">
        <pc:chgData name="Jonas Bøgvad" userId="3ccd7f20-6c69-4d4e-9e13-bfb9a34adc45" providerId="ADAL" clId="{3CBC5B35-5442-4BDE-BEBD-B8D9C78700AA}" dt="2025-02-05T17:51:02.130" v="149" actId="47"/>
        <pc:sldMkLst>
          <pc:docMk/>
          <pc:sldMk cId="1279239809" sldId="286"/>
        </pc:sldMkLst>
      </pc:sldChg>
      <pc:sldChg chg="del">
        <pc:chgData name="Jonas Bøgvad" userId="3ccd7f20-6c69-4d4e-9e13-bfb9a34adc45" providerId="ADAL" clId="{3CBC5B35-5442-4BDE-BEBD-B8D9C78700AA}" dt="2025-02-05T18:17:23.017" v="1217" actId="47"/>
        <pc:sldMkLst>
          <pc:docMk/>
          <pc:sldMk cId="484270245" sldId="287"/>
        </pc:sldMkLst>
      </pc:sldChg>
      <pc:sldChg chg="del">
        <pc:chgData name="Jonas Bøgvad" userId="3ccd7f20-6c69-4d4e-9e13-bfb9a34adc45" providerId="ADAL" clId="{3CBC5B35-5442-4BDE-BEBD-B8D9C78700AA}" dt="2025-02-05T18:17:26.099" v="1219" actId="47"/>
        <pc:sldMkLst>
          <pc:docMk/>
          <pc:sldMk cId="3731281755" sldId="288"/>
        </pc:sldMkLst>
      </pc:sldChg>
      <pc:sldChg chg="del">
        <pc:chgData name="Jonas Bøgvad" userId="3ccd7f20-6c69-4d4e-9e13-bfb9a34adc45" providerId="ADAL" clId="{3CBC5B35-5442-4BDE-BEBD-B8D9C78700AA}" dt="2025-02-05T18:17:28.846" v="1220" actId="47"/>
        <pc:sldMkLst>
          <pc:docMk/>
          <pc:sldMk cId="1835441799" sldId="290"/>
        </pc:sldMkLst>
      </pc:sldChg>
      <pc:sldChg chg="addSp delSp modSp mod modNotesTx">
        <pc:chgData name="Jonas Bøgvad" userId="3ccd7f20-6c69-4d4e-9e13-bfb9a34adc45" providerId="ADAL" clId="{3CBC5B35-5442-4BDE-BEBD-B8D9C78700AA}" dt="2025-02-05T18:09:37.889" v="683"/>
        <pc:sldMkLst>
          <pc:docMk/>
          <pc:sldMk cId="908961830" sldId="291"/>
        </pc:sldMkLst>
      </pc:sldChg>
      <pc:sldChg chg="addSp delSp modSp mod modNotesTx">
        <pc:chgData name="Jonas Bøgvad" userId="3ccd7f20-6c69-4d4e-9e13-bfb9a34adc45" providerId="ADAL" clId="{3CBC5B35-5442-4BDE-BEBD-B8D9C78700AA}" dt="2025-02-05T18:21:39.147" v="1312" actId="1076"/>
        <pc:sldMkLst>
          <pc:docMk/>
          <pc:sldMk cId="1193822817" sldId="292"/>
        </pc:sldMkLst>
      </pc:sldChg>
      <pc:sldChg chg="addSp delSp modSp mod modNotesTx">
        <pc:chgData name="Jonas Bøgvad" userId="3ccd7f20-6c69-4d4e-9e13-bfb9a34adc45" providerId="ADAL" clId="{3CBC5B35-5442-4BDE-BEBD-B8D9C78700AA}" dt="2025-02-05T18:21:18.227" v="1304" actId="113"/>
        <pc:sldMkLst>
          <pc:docMk/>
          <pc:sldMk cId="1663522957" sldId="293"/>
        </pc:sldMkLst>
      </pc:sldChg>
      <pc:sldChg chg="modSp del mod setBg">
        <pc:chgData name="Jonas Bøgvad" userId="3ccd7f20-6c69-4d4e-9e13-bfb9a34adc45" providerId="ADAL" clId="{3CBC5B35-5442-4BDE-BEBD-B8D9C78700AA}" dt="2025-02-05T17:49:51.637" v="42" actId="47"/>
        <pc:sldMkLst>
          <pc:docMk/>
          <pc:sldMk cId="2878733904" sldId="294"/>
        </pc:sldMkLst>
      </pc:sldChg>
      <pc:sldChg chg="addSp modSp new mod setBg">
        <pc:chgData name="Jonas Bøgvad" userId="3ccd7f20-6c69-4d4e-9e13-bfb9a34adc45" providerId="ADAL" clId="{3CBC5B35-5442-4BDE-BEBD-B8D9C78700AA}" dt="2025-02-05T17:49:43.360" v="41"/>
        <pc:sldMkLst>
          <pc:docMk/>
          <pc:sldMk cId="830814986" sldId="295"/>
        </pc:sldMkLst>
        <pc:picChg chg="add mod">
          <ac:chgData name="Jonas Bøgvad" userId="3ccd7f20-6c69-4d4e-9e13-bfb9a34adc45" providerId="ADAL" clId="{3CBC5B35-5442-4BDE-BEBD-B8D9C78700AA}" dt="2025-02-05T17:49:42.214" v="40" actId="1076"/>
          <ac:picMkLst>
            <pc:docMk/>
            <pc:sldMk cId="830814986" sldId="295"/>
            <ac:picMk id="5" creationId="{BDABB9B7-06D6-1E6B-E497-01AAC8134D90}"/>
          </ac:picMkLst>
        </pc:picChg>
      </pc:sldChg>
      <pc:sldChg chg="addSp modSp new mod">
        <pc:chgData name="Jonas Bøgvad" userId="3ccd7f20-6c69-4d4e-9e13-bfb9a34adc45" providerId="ADAL" clId="{3CBC5B35-5442-4BDE-BEBD-B8D9C78700AA}" dt="2025-02-05T17:59:17.787" v="555" actId="113"/>
        <pc:sldMkLst>
          <pc:docMk/>
          <pc:sldMk cId="1815742038" sldId="296"/>
        </pc:sldMkLst>
        <pc:spChg chg="mod">
          <ac:chgData name="Jonas Bøgvad" userId="3ccd7f20-6c69-4d4e-9e13-bfb9a34adc45" providerId="ADAL" clId="{3CBC5B35-5442-4BDE-BEBD-B8D9C78700AA}" dt="2025-02-05T17:59:17.787" v="555" actId="113"/>
          <ac:spMkLst>
            <pc:docMk/>
            <pc:sldMk cId="1815742038" sldId="296"/>
            <ac:spMk id="2" creationId="{7D76D572-8910-240F-9A94-CAA6B57980D9}"/>
          </ac:spMkLst>
        </pc:spChg>
        <pc:spChg chg="mod">
          <ac:chgData name="Jonas Bøgvad" userId="3ccd7f20-6c69-4d4e-9e13-bfb9a34adc45" providerId="ADAL" clId="{3CBC5B35-5442-4BDE-BEBD-B8D9C78700AA}" dt="2025-02-05T17:54:57.507" v="402" actId="313"/>
          <ac:spMkLst>
            <pc:docMk/>
            <pc:sldMk cId="1815742038" sldId="296"/>
            <ac:spMk id="3" creationId="{219DE390-0D87-FFFF-6EE5-78E92054A68E}"/>
          </ac:spMkLst>
        </pc:spChg>
      </pc:sldChg>
      <pc:sldChg chg="addSp modSp new mod modNotesTx">
        <pc:chgData name="Jonas Bøgvad" userId="3ccd7f20-6c69-4d4e-9e13-bfb9a34adc45" providerId="ADAL" clId="{3CBC5B35-5442-4BDE-BEBD-B8D9C78700AA}" dt="2025-02-05T18:09:29.326" v="682" actId="1076"/>
        <pc:sldMkLst>
          <pc:docMk/>
          <pc:sldMk cId="1674379482" sldId="297"/>
        </pc:sldMkLst>
      </pc:sldChg>
      <pc:sldChg chg="modSp new mod">
        <pc:chgData name="Jonas Bøgvad" userId="3ccd7f20-6c69-4d4e-9e13-bfb9a34adc45" providerId="ADAL" clId="{3CBC5B35-5442-4BDE-BEBD-B8D9C78700AA}" dt="2025-02-05T18:15:37.617" v="1173" actId="20577"/>
        <pc:sldMkLst>
          <pc:docMk/>
          <pc:sldMk cId="2776811792" sldId="298"/>
        </pc:sldMkLst>
      </pc:sldChg>
      <pc:sldChg chg="modSp new mod">
        <pc:chgData name="Jonas Bøgvad" userId="3ccd7f20-6c69-4d4e-9e13-bfb9a34adc45" providerId="ADAL" clId="{3CBC5B35-5442-4BDE-BEBD-B8D9C78700AA}" dt="2025-02-05T18:49:44.846" v="1718" actId="20577"/>
        <pc:sldMkLst>
          <pc:docMk/>
          <pc:sldMk cId="3482623954" sldId="299"/>
        </pc:sldMkLst>
      </pc:sldChg>
      <pc:sldChg chg="new del">
        <pc:chgData name="Jonas Bøgvad" userId="3ccd7f20-6c69-4d4e-9e13-bfb9a34adc45" providerId="ADAL" clId="{3CBC5B35-5442-4BDE-BEBD-B8D9C78700AA}" dt="2025-02-05T18:21:46.045" v="1315" actId="47"/>
        <pc:sldMkLst>
          <pc:docMk/>
          <pc:sldMk cId="2143967989" sldId="300"/>
        </pc:sldMkLst>
      </pc:sldChg>
      <pc:sldChg chg="modSp new mod">
        <pc:chgData name="Jonas Bøgvad" userId="3ccd7f20-6c69-4d4e-9e13-bfb9a34adc45" providerId="ADAL" clId="{3CBC5B35-5442-4BDE-BEBD-B8D9C78700AA}" dt="2025-02-05T18:21:43.220" v="1314" actId="113"/>
        <pc:sldMkLst>
          <pc:docMk/>
          <pc:sldMk cId="4031956383" sldId="301"/>
        </pc:sldMkLst>
      </pc:sldChg>
      <pc:sldChg chg="modSp new del mod">
        <pc:chgData name="Jonas Bøgvad" userId="3ccd7f20-6c69-4d4e-9e13-bfb9a34adc45" providerId="ADAL" clId="{3CBC5B35-5442-4BDE-BEBD-B8D9C78700AA}" dt="2025-02-05T18:23:28.640" v="1334" actId="47"/>
        <pc:sldMkLst>
          <pc:docMk/>
          <pc:sldMk cId="1972701327" sldId="302"/>
        </pc:sldMkLst>
      </pc:sldChg>
      <pc:sldChg chg="addSp delSp modSp new mod modNotesTx">
        <pc:chgData name="Jonas Bøgvad" userId="3ccd7f20-6c69-4d4e-9e13-bfb9a34adc45" providerId="ADAL" clId="{3CBC5B35-5442-4BDE-BEBD-B8D9C78700AA}" dt="2025-02-05T18:27:44.818" v="1415" actId="20577"/>
        <pc:sldMkLst>
          <pc:docMk/>
          <pc:sldMk cId="3858579128" sldId="303"/>
        </pc:sldMkLst>
      </pc:sldChg>
      <pc:sldChg chg="modSp new del mod modNotesTx">
        <pc:chgData name="Jonas Bøgvad" userId="3ccd7f20-6c69-4d4e-9e13-bfb9a34adc45" providerId="ADAL" clId="{3CBC5B35-5442-4BDE-BEBD-B8D9C78700AA}" dt="2025-02-05T18:34:41.682" v="1517" actId="47"/>
        <pc:sldMkLst>
          <pc:docMk/>
          <pc:sldMk cId="3835207230" sldId="304"/>
        </pc:sldMkLst>
      </pc:sldChg>
      <pc:sldChg chg="modSp new del mod modNotesTx">
        <pc:chgData name="Jonas Bøgvad" userId="3ccd7f20-6c69-4d4e-9e13-bfb9a34adc45" providerId="ADAL" clId="{3CBC5B35-5442-4BDE-BEBD-B8D9C78700AA}" dt="2025-02-05T18:34:26.584" v="1515" actId="47"/>
        <pc:sldMkLst>
          <pc:docMk/>
          <pc:sldMk cId="339406808" sldId="305"/>
        </pc:sldMkLst>
      </pc:sldChg>
      <pc:sldChg chg="addSp modSp new mod modNotesTx">
        <pc:chgData name="Jonas Bøgvad" userId="3ccd7f20-6c69-4d4e-9e13-bfb9a34adc45" providerId="ADAL" clId="{3CBC5B35-5442-4BDE-BEBD-B8D9C78700AA}" dt="2025-02-05T18:34:30.111" v="1516" actId="113"/>
        <pc:sldMkLst>
          <pc:docMk/>
          <pc:sldMk cId="52948772" sldId="306"/>
        </pc:sldMkLst>
      </pc:sldChg>
      <pc:sldChg chg="modSp new mod modNotesTx">
        <pc:chgData name="Jonas Bøgvad" userId="3ccd7f20-6c69-4d4e-9e13-bfb9a34adc45" providerId="ADAL" clId="{3CBC5B35-5442-4BDE-BEBD-B8D9C78700AA}" dt="2025-02-05T18:51:35.054" v="1723"/>
        <pc:sldMkLst>
          <pc:docMk/>
          <pc:sldMk cId="3071126419" sldId="307"/>
        </pc:sldMkLst>
      </pc:sldChg>
      <pc:sldMasterChg chg="setBg modSldLayout">
        <pc:chgData name="Jonas Bøgvad" userId="3ccd7f20-6c69-4d4e-9e13-bfb9a34adc45" providerId="ADAL" clId="{3CBC5B35-5442-4BDE-BEBD-B8D9C78700AA}" dt="2025-02-05T17:49:43.360" v="41"/>
        <pc:sldMasterMkLst>
          <pc:docMk/>
          <pc:sldMasterMk cId="1945178595" sldId="2147483648"/>
        </pc:sldMasterMkLst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3110290257" sldId="2147483649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140866371" sldId="2147483650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307858467" sldId="2147483651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3747442704" sldId="2147483652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896622384" sldId="2147483653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800555513" sldId="2147483654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1812747034" sldId="2147483655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99269580" sldId="2147483656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685120916" sldId="2147483657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423646369" sldId="2147483658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023884867" sldId="2147483659"/>
          </pc:sldLayoutMkLst>
        </pc:sldLayoutChg>
      </pc:sldMasterChg>
    </pc:docChg>
  </pc:docChgLst>
  <pc:docChgLst>
    <pc:chgData name="Jonas Bøgvad" userId="S::jb@skymadesimple.io::3ccd7f20-6c69-4d4e-9e13-bfb9a34adc45" providerId="AD" clId="Web-{91CDD4F3-79A5-B8EB-0A93-4154DF715F1A}"/>
    <pc:docChg chg="modSld">
      <pc:chgData name="Jonas Bøgvad" userId="S::jb@skymadesimple.io::3ccd7f20-6c69-4d4e-9e13-bfb9a34adc45" providerId="AD" clId="Web-{91CDD4F3-79A5-B8EB-0A93-4154DF715F1A}" dt="2024-12-04T20:48:04.507" v="279" actId="1076"/>
      <pc:docMkLst>
        <pc:docMk/>
      </pc:docMkLst>
      <pc:sldChg chg="addSp modSp">
        <pc:chgData name="Jonas Bøgvad" userId="S::jb@skymadesimple.io::3ccd7f20-6c69-4d4e-9e13-bfb9a34adc45" providerId="AD" clId="Web-{91CDD4F3-79A5-B8EB-0A93-4154DF715F1A}" dt="2024-12-04T20:48:04.507" v="279" actId="1076"/>
        <pc:sldMkLst>
          <pc:docMk/>
          <pc:sldMk cId="3945301315" sldId="270"/>
        </pc:sldMkLst>
      </pc:sldChg>
      <pc:sldChg chg="modSp">
        <pc:chgData name="Jonas Bøgvad" userId="S::jb@skymadesimple.io::3ccd7f20-6c69-4d4e-9e13-bfb9a34adc45" providerId="AD" clId="Web-{91CDD4F3-79A5-B8EB-0A93-4154DF715F1A}" dt="2024-12-04T20:02:43.423" v="262" actId="20577"/>
        <pc:sldMkLst>
          <pc:docMk/>
          <pc:sldMk cId="34999273" sldId="271"/>
        </pc:sldMkLst>
      </pc:sldChg>
      <pc:sldChg chg="modSp">
        <pc:chgData name="Jonas Bøgvad" userId="S::jb@skymadesimple.io::3ccd7f20-6c69-4d4e-9e13-bfb9a34adc45" providerId="AD" clId="Web-{91CDD4F3-79A5-B8EB-0A93-4154DF715F1A}" dt="2024-12-04T19:44:46.842" v="217" actId="20577"/>
        <pc:sldMkLst>
          <pc:docMk/>
          <pc:sldMk cId="2247620529" sldId="274"/>
        </pc:sldMkLst>
      </pc:sldChg>
      <pc:sldChg chg="modSp">
        <pc:chgData name="Jonas Bøgvad" userId="S::jb@skymadesimple.io::3ccd7f20-6c69-4d4e-9e13-bfb9a34adc45" providerId="AD" clId="Web-{91CDD4F3-79A5-B8EB-0A93-4154DF715F1A}" dt="2024-12-04T20:38:54.152" v="266" actId="20577"/>
        <pc:sldMkLst>
          <pc:docMk/>
          <pc:sldMk cId="2285437086" sldId="275"/>
        </pc:sldMkLst>
      </pc:sldChg>
    </pc:docChg>
  </pc:docChgLst>
  <pc:docChgLst>
    <pc:chgData name="Jonas Bøgvad" userId="S::jb@skymadesimple.io::3ccd7f20-6c69-4d4e-9e13-bfb9a34adc45" providerId="AD" clId="Web-{C977A16F-0513-455E-7075-7C57145C067D}"/>
    <pc:docChg chg="modSld">
      <pc:chgData name="Jonas Bøgvad" userId="S::jb@skymadesimple.io::3ccd7f20-6c69-4d4e-9e13-bfb9a34adc45" providerId="AD" clId="Web-{C977A16F-0513-455E-7075-7C57145C067D}" dt="2024-12-04T14:21:58.209" v="39" actId="1076"/>
      <pc:docMkLst>
        <pc:docMk/>
      </pc:docMkLst>
      <pc:sldChg chg="addSp delSp modSp">
        <pc:chgData name="Jonas Bøgvad" userId="S::jb@skymadesimple.io::3ccd7f20-6c69-4d4e-9e13-bfb9a34adc45" providerId="AD" clId="Web-{C977A16F-0513-455E-7075-7C57145C067D}" dt="2024-12-04T14:21:58.209" v="39" actId="1076"/>
        <pc:sldMkLst>
          <pc:docMk/>
          <pc:sldMk cId="294337260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D65-B77D-4FB3-AB25-F57290C772A7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9162F-9E0F-4E82-B7BF-DEF0AFF6FE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685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The objective of </a:t>
            </a:r>
            <a:r>
              <a:rPr lang="en-GB" err="1"/>
              <a:t>CloudHour</a:t>
            </a:r>
            <a:r>
              <a:rPr lang="en-GB"/>
              <a:t> is to create a collaborative space where professionals can come together to discuss, learn, and share insights on the most pressing topics in cloud security and modern workplace technology.</a:t>
            </a:r>
          </a:p>
          <a:p>
            <a:r>
              <a:rPr lang="en-GB"/>
              <a:t>Why its important</a:t>
            </a:r>
          </a:p>
          <a:p>
            <a:pPr lvl="1"/>
            <a:r>
              <a:rPr lang="en-GB" err="1"/>
              <a:t>CloudHour</a:t>
            </a:r>
            <a:r>
              <a:rPr lang="en-GB"/>
              <a:t> is important because, in the rapidly evolving landscape of cloud security and workplace technologies, staying updated and connected is crucial for career growth and organizational resilience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By attending </a:t>
            </a:r>
            <a:r>
              <a:rPr lang="en-GB" err="1"/>
              <a:t>CloudHour</a:t>
            </a:r>
            <a:r>
              <a:rPr lang="en-GB"/>
              <a:t>, community members will have the unique opportunity to engage with industry experts in real-time, ask questions, network with like-minded professionals, and even have the chance to contribute their own expertise by becoming guest speakers in future episodes.</a:t>
            </a:r>
          </a:p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89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https://learn.microsoft.com/en-us/entra/architecture/deployment-external-intro</a:t>
            </a:r>
          </a:p>
          <a:p>
            <a:endParaRPr lang="en-US" dirty="0"/>
          </a:p>
          <a:p>
            <a:r>
              <a:rPr lang="en-US" dirty="0"/>
              <a:t>https://learn.microsoft.com/en-us/entra/identity/conditional-access/concept-conditional-access-report-only</a:t>
            </a:r>
          </a:p>
          <a:p>
            <a:endParaRPr lang="en-US" dirty="0"/>
          </a:p>
          <a:p>
            <a:r>
              <a:rPr lang="en-US" dirty="0"/>
              <a:t>https://rksolutions.nl/asr-rules-the-importance-of-configuration-and-verifying-with-the-asr-rule-inspector/</a:t>
            </a:r>
          </a:p>
          <a:p>
            <a:endParaRPr lang="en-US" dirty="0"/>
          </a:p>
          <a:p>
            <a:r>
              <a:rPr lang="en-US" dirty="0"/>
              <a:t>https://techcommunity.microsoft.com/blog/microsoft-entra-blog/new-user-experience-for-consumer-authentication/3822035</a:t>
            </a:r>
          </a:p>
          <a:p>
            <a:endParaRPr lang="en-US" dirty="0"/>
          </a:p>
          <a:p>
            <a:r>
              <a:rPr lang="en-US" dirty="0"/>
              <a:t>https://techcommunity.microsoft.com/blog/microsoft-entra-blog/new-innovations-in-microsoft-entra-to-strengthen-ai-security-and-identity-protec/3827393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900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087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https://learn.microsoft.com/en-us/entra/identity/role-based-access-control/admin-units-restricted-management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026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https://techcommunity.microsoft.com/blog/windows-itpro-blog/why-windows-autopatch-is-the-smart-update-solution/4399200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047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https://microsoft.github.io/GlobalSecureAccess/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145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468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https://techcommunity.microsoft.com/blog/windows-itpro-blog/get-started-with-quick-machine-recovery-in-windows/4398487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4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D55E-FF9E-8509-12F6-75DBA8B5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02D0-E5BE-DA9A-DC1A-5C3DE025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2F52-0CE3-7A88-AC5F-8791300A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D108-51DF-6F72-04DC-5E8B265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89BD-86DD-E5B9-B894-4B456F3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02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95E-D1F3-4560-ED24-BE68B60E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7835-1484-DAB6-9826-07CDCA371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783D-0F3C-5C84-D6C2-6B0EFE6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F22-933A-1B7C-E04C-0F98961D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FEC1-BFAD-8470-E621-93F0AD5C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36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191DF-2961-9A79-1070-3CD9203CC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2E35-832B-639E-153B-291F2245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6101-6F6C-10AC-DC5F-23A60708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E555-2A8E-C484-CC3B-79529D45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4F27-33A1-F8F7-48B6-18CBFBE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38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C436-D1D4-7523-FFC0-A31BFCC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A43C-0135-FD03-B69A-0EE7E7D7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E2A8-3356-2940-D5AF-3ABA56B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CCA4-5F70-4444-C975-50C4BC7F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85A9-4933-58B9-FE7D-22D17935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08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E53-DF7C-CD6F-2952-D5880FF7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C830-5606-C2FA-FA62-445083FF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22A7-5633-C6C9-9FA8-68E1123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882F-5FE2-CE81-B82E-C4AB0B5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069D-A90B-B568-394C-A94A614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78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BD77-7DF4-4340-04EA-EED8CB79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7EE8-1EF2-0CF6-3F5E-267D9908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8DC-0E86-7683-C702-817A9744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2C3C-8F81-7D3F-2E16-9DC59C16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15DC-E204-E340-C450-C012169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EC7A-F053-1BD9-0A0B-31140AE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7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7CB-1603-1198-942D-DFA7C912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B6CA-2407-13F3-DC61-13A85DEE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F2B5-EAF1-21E6-6322-FCB5D232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CEA7-DDAB-D20D-522C-16996C86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8792E-C24E-F5DE-6E6B-9A76907E0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03F0-1544-45F6-BCF2-215498CA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749F-9A01-90EB-EA39-F60F2F09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0B726-3C9D-B564-9DD7-77D2FC9B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66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5D76-5653-50A0-ADBB-5A7B4B3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669B-D0F4-B547-DEA0-5AF19CA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1176-0180-9759-29EC-6FF2C7E0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75C6-B807-1C37-40BF-2876C1F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55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67ED3-8D3A-65B0-DFE0-136DC8F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7547-6007-9F74-ECA2-D624114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5FFE-1455-579E-52D2-881F2579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27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390-FB4A-BD31-B5A8-EB1F2587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A41B-77C1-6A31-C520-887F6669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F0E6-A0D7-72FC-C54C-22B5A638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C0C-3153-8E84-82DC-EAAFC41A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301D-C535-8F5C-6E59-8508E09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809E-8B62-702C-A40D-F6DE339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2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5E6-01FD-9174-9A37-5E483CB7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14744-9006-0773-D907-75DC3CFC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95F8-7191-F819-809B-AEB5ACEB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8ADB-CC86-4462-7EAB-B9998B2D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7649-8299-996F-5C3F-C73887AD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ECD-3DBB-778A-859A-9CA135F9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51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0276-AC12-46ED-DD8F-B5AA6499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C7ED-60DB-402A-909F-97219341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59A3-C0DB-AE03-0428-800448E0C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5FD5-CE81-456F-92DE-28D04CDE49C6}" type="datetimeFigureOut">
              <a:rPr lang="en-DK" smtClean="0"/>
              <a:t>04/02/2025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A24A-0FC9-056B-EF16-5E77F0C6F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774E-2BAF-505F-EC91-AD9886CD0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7137-1D1E-515D-F10C-CBA7A3810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A8A95-918E-D3CB-50E7-607E1A6B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BDABB9B7-06D6-1E6B-E497-01AAC8134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73" y="-87182"/>
            <a:ext cx="12192000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3081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7085-2221-8194-0DFD-A4A167AD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Quick machine recovery in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C633-DCD4-C11D-2B91-6A97A026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Machine Recovery Overview</a:t>
            </a:r>
          </a:p>
          <a:p>
            <a:pPr lvl="1"/>
            <a:r>
              <a:rPr lang="en-US" dirty="0"/>
              <a:t>Automatically detects, diagnoses, and fixes critical boot issues in Windows 11.</a:t>
            </a:r>
          </a:p>
          <a:p>
            <a:pPr lvl="1"/>
            <a:r>
              <a:rPr lang="en-US" dirty="0"/>
              <a:t>Available in Windows Insider Preview Beta Channel (Windows 11, version 24H2).</a:t>
            </a:r>
          </a:p>
          <a:p>
            <a:pPr lvl="1"/>
            <a:r>
              <a:rPr lang="en-US" dirty="0"/>
              <a:t>Announced at Microsoft Ignite 2024 as part of Windows Resiliency Initiative.</a:t>
            </a:r>
          </a:p>
          <a:p>
            <a:r>
              <a:rPr lang="en-US" dirty="0"/>
              <a:t>Benefits for IT Administrators</a:t>
            </a:r>
          </a:p>
          <a:p>
            <a:pPr lvl="1"/>
            <a:r>
              <a:rPr lang="en-US" dirty="0"/>
              <a:t>Reduces manual troubleshooting efforts for boot failures.</a:t>
            </a:r>
          </a:p>
          <a:p>
            <a:pPr lvl="1"/>
            <a:r>
              <a:rPr lang="en-US" dirty="0"/>
              <a:t>Automates fixes via Windows Recovery Environment (Windows RE).</a:t>
            </a:r>
          </a:p>
          <a:p>
            <a:pPr lvl="1"/>
            <a:r>
              <a:rPr lang="en-US" dirty="0"/>
              <a:t>Quickly restores productivity during widespread outages.</a:t>
            </a:r>
          </a:p>
        </p:txBody>
      </p:sp>
    </p:spTree>
    <p:extLst>
      <p:ext uri="{BB962C8B-B14F-4D97-AF65-F5344CB8AC3E}">
        <p14:creationId xmlns:p14="http://schemas.microsoft.com/office/powerpoint/2010/main" val="19579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A16-533E-600C-E297-E4F3F501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Spotlights sessions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A721A-4F3C-71A6-8CE3-82EA177502FA}"/>
              </a:ext>
            </a:extLst>
          </p:cNvPr>
          <p:cNvSpPr txBox="1"/>
          <p:nvPr/>
        </p:nvSpPr>
        <p:spPr>
          <a:xfrm>
            <a:off x="419701" y="1938313"/>
            <a:ext cx="81964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OSD Cloud​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IntuneCD</a:t>
            </a:r>
            <a:r>
              <a:rPr lang="en-US" sz="2400" dirty="0">
                <a:cs typeface="Arial"/>
              </a:rPr>
              <a:t>​ </a:t>
            </a:r>
            <a:r>
              <a:rPr lang="en-US" sz="2400" b="1" dirty="0">
                <a:cs typeface="Arial"/>
              </a:rPr>
              <a:t>(awaiting confirmation on date)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Rudy Webinar</a:t>
            </a:r>
            <a:r>
              <a:rPr lang="en-US" sz="2400" b="1" dirty="0">
                <a:cs typeface="Arial"/>
              </a:rPr>
              <a:t> 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Johan </a:t>
            </a:r>
            <a:r>
              <a:rPr lang="en-US" sz="2400" dirty="0" err="1">
                <a:cs typeface="Arial"/>
              </a:rPr>
              <a:t>Arwidmark</a:t>
            </a:r>
            <a:r>
              <a:rPr lang="en-US" sz="2400" dirty="0">
                <a:cs typeface="Arial"/>
              </a:rPr>
              <a:t> 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Purav</a:t>
            </a:r>
            <a:r>
              <a:rPr lang="en-US" sz="2400" b="1" dirty="0">
                <a:cs typeface="Arial"/>
              </a:rPr>
              <a:t> (In contact)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Kelvin from CIPP 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Andrew Taylor and EUC Toolbox</a:t>
            </a:r>
            <a:r>
              <a:rPr lang="en-US" sz="2400" b="1" dirty="0">
                <a:cs typeface="Arial"/>
              </a:rPr>
              <a:t> </a:t>
            </a:r>
            <a:br>
              <a:rPr lang="en-US" sz="2400" b="1" dirty="0">
                <a:cs typeface="Arial"/>
              </a:rPr>
            </a:br>
            <a:r>
              <a:rPr lang="en-US" sz="2400" b="1" dirty="0">
                <a:cs typeface="Arial"/>
              </a:rPr>
              <a:t>(Confirmed)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TUGI tool </a:t>
            </a:r>
            <a:r>
              <a:rPr lang="en-US" sz="2400" b="1" dirty="0">
                <a:cs typeface="Arial"/>
              </a:rPr>
              <a:t>(Confirmed)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Somesh </a:t>
            </a:r>
            <a:r>
              <a:rPr lang="en-US" sz="2400" dirty="0" err="1">
                <a:cs typeface="Arial"/>
              </a:rPr>
              <a:t>Pathek</a:t>
            </a:r>
            <a:r>
              <a:rPr lang="en-US" sz="2400" b="1" dirty="0">
                <a:cs typeface="Arial"/>
              </a:rPr>
              <a:t> (Confirmed)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WinTuner</a:t>
            </a:r>
            <a:r>
              <a:rPr lang="en-US" sz="2400" dirty="0">
                <a:cs typeface="Arial"/>
              </a:rPr>
              <a:t> </a:t>
            </a:r>
            <a:r>
              <a:rPr lang="en-US" sz="2400" b="1" dirty="0">
                <a:cs typeface="Arial"/>
              </a:rPr>
              <a:t>Stephan van </a:t>
            </a:r>
            <a:r>
              <a:rPr lang="en-US" sz="2400" b="1" dirty="0" err="1">
                <a:cs typeface="Arial"/>
              </a:rPr>
              <a:t>Rooji</a:t>
            </a:r>
            <a:r>
              <a:rPr lang="en-US" sz="2400" b="1" dirty="0">
                <a:cs typeface="Arial"/>
              </a:rPr>
              <a:t> (In contact)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IntuneCD</a:t>
            </a:r>
            <a:r>
              <a:rPr lang="en-US" sz="2400" dirty="0">
                <a:cs typeface="Arial"/>
              </a:rPr>
              <a:t> </a:t>
            </a:r>
            <a:r>
              <a:rPr lang="en-US" sz="2400" b="1" dirty="0">
                <a:cs typeface="Arial"/>
              </a:rPr>
              <a:t>Tobias (In contact)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EB975-2918-1E19-B6A3-83535FB1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28" y="365125"/>
            <a:ext cx="4390656" cy="2642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157D8-6937-C19C-2CCD-D9F9A5C9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2073"/>
            <a:ext cx="5791901" cy="26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D572-8910-240F-9A94-CAA6B57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b="1" dirty="0" err="1">
                <a:latin typeface="+mn-lt"/>
              </a:rPr>
              <a:t>Upcoming</a:t>
            </a:r>
            <a:r>
              <a:rPr lang="da-DK" sz="3600" b="1" dirty="0">
                <a:latin typeface="+mn-lt"/>
              </a:rPr>
              <a:t> spotlight events! 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E390-0D87-FFFF-6EE5-78E92054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547"/>
            <a:ext cx="4614333" cy="4619096"/>
          </a:xfrm>
        </p:spPr>
        <p:txBody>
          <a:bodyPr>
            <a:normAutofit/>
          </a:bodyPr>
          <a:lstStyle/>
          <a:p>
            <a:r>
              <a:rPr lang="da-DK" sz="2000" dirty="0"/>
              <a:t>Show in discord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574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6AD-F02C-CE31-E620-453E484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CloudHour</a:t>
            </a:r>
            <a:r>
              <a:rPr lang="en-GB" dirty="0"/>
              <a:t>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9C2A-4971-2683-6221-8B8E44B4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 of </a:t>
            </a:r>
            <a:r>
              <a:rPr lang="en-GB" dirty="0" err="1"/>
              <a:t>CloudHour</a:t>
            </a:r>
            <a:endParaRPr lang="en-GB" dirty="0"/>
          </a:p>
          <a:p>
            <a:pPr lvl="1"/>
            <a:r>
              <a:rPr lang="en-GB" dirty="0"/>
              <a:t>Round-table discussion</a:t>
            </a:r>
          </a:p>
          <a:p>
            <a:pPr lvl="1"/>
            <a:r>
              <a:rPr lang="en-GB" dirty="0"/>
              <a:t>Focus on a few key topics</a:t>
            </a:r>
          </a:p>
          <a:p>
            <a:r>
              <a:rPr lang="en-GB" dirty="0"/>
              <a:t>Why It's Important</a:t>
            </a:r>
          </a:p>
          <a:p>
            <a:pPr lvl="1"/>
            <a:r>
              <a:rPr lang="en-GB" dirty="0"/>
              <a:t>Rapid changes in cloud security and tech </a:t>
            </a:r>
          </a:p>
          <a:p>
            <a:pPr lvl="1"/>
            <a:r>
              <a:rPr lang="en-GB" dirty="0"/>
              <a:t>Stay updated and connected for growth as community</a:t>
            </a:r>
          </a:p>
          <a:p>
            <a:r>
              <a:rPr lang="en-GB" dirty="0"/>
              <a:t>How it will benefit the community</a:t>
            </a:r>
          </a:p>
          <a:p>
            <a:pPr lvl="1"/>
            <a:r>
              <a:rPr lang="en-GB" dirty="0"/>
              <a:t>Real-time engagement with hosts and community members </a:t>
            </a:r>
          </a:p>
          <a:p>
            <a:pPr lvl="1"/>
            <a:r>
              <a:rPr lang="en-GB" dirty="0"/>
              <a:t>Ask open questions and speak your opinion</a:t>
            </a:r>
          </a:p>
          <a:p>
            <a:pPr lvl="1"/>
            <a:r>
              <a:rPr lang="en-GB" dirty="0"/>
              <a:t>Opportunity to affect the next agenda</a:t>
            </a:r>
          </a:p>
        </p:txBody>
      </p:sp>
    </p:spTree>
    <p:extLst>
      <p:ext uri="{BB962C8B-B14F-4D97-AF65-F5344CB8AC3E}">
        <p14:creationId xmlns:p14="http://schemas.microsoft.com/office/powerpoint/2010/main" val="4928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668-C6D8-C9C0-6F45-7CD940B4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prefer to not talk or be asked questions press mute 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D425-2C60-781C-2618-DDBF7BF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mute just mute the mic  </a:t>
            </a:r>
          </a:p>
          <a:p>
            <a:r>
              <a:rPr lang="en-US" dirty="0"/>
              <a:t>If you preferer to chat press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7FD9DE-3839-6A32-5CF4-8C0823FE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26" y="1770972"/>
            <a:ext cx="2248016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5F332-086D-9376-0FEB-DDB76CCC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580" y="2407585"/>
            <a:ext cx="5001323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4FAA-278F-698E-2631-8B88F327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Links to </a:t>
            </a:r>
            <a:r>
              <a:rPr lang="da-DK" dirty="0" err="1"/>
              <a:t>share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CD60-AFA8-11ED-4D56-A85EAFF4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Microsoft Entra External ID deployment guide</a:t>
            </a:r>
          </a:p>
          <a:p>
            <a:r>
              <a:rPr lang="en-US" dirty="0"/>
              <a:t>Analyze Conditional Access Policy Impact</a:t>
            </a:r>
          </a:p>
          <a:p>
            <a:r>
              <a:rPr lang="en-US" dirty="0"/>
              <a:t>ASR Rule Inspector</a:t>
            </a:r>
          </a:p>
          <a:p>
            <a:r>
              <a:rPr lang="en-US" dirty="0"/>
              <a:t>New user experience for consumer authentication</a:t>
            </a:r>
          </a:p>
          <a:p>
            <a:r>
              <a:rPr lang="en-US" dirty="0"/>
              <a:t>New innovations in Microsoft Entra to strengthen AI security and identity protection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5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B37-DB1C-F97B-EA39-FEB9615B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  <a:endParaRPr lang="en-DK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43C5-F4A7-1D00-3AF3-7628C99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da-DK" b="1" i="0" dirty="0" err="1">
                <a:effectLst/>
                <a:latin typeface="inherit"/>
              </a:rPr>
              <a:t>Restricted</a:t>
            </a:r>
            <a:r>
              <a:rPr lang="da-DK" b="1" i="0" dirty="0">
                <a:effectLst/>
                <a:latin typeface="inherit"/>
              </a:rPr>
              <a:t> Management Admin Units (RMAU)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inherit"/>
              </a:rPr>
              <a:t>Windows Autopatch for Business Premium / EDU</a:t>
            </a:r>
            <a:endParaRPr lang="da-DK" b="1" i="0" dirty="0">
              <a:effectLst/>
              <a:latin typeface="inherit"/>
            </a:endParaRP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da-DK" b="1" i="0" dirty="0">
                <a:effectLst/>
                <a:latin typeface="inherit"/>
              </a:rPr>
              <a:t>Global Secure Access Community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da-DK" b="1" dirty="0">
                <a:latin typeface="inherit"/>
              </a:rPr>
              <a:t>Expansions to Windows LAPS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Quick machine recovery in Windows</a:t>
            </a:r>
            <a:endParaRPr lang="da-DK" b="1" dirty="0">
              <a:latin typeface="inherit"/>
            </a:endParaRP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endParaRPr lang="da-DK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68221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AC76D-A39E-997D-CD84-A1970413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8" y="831475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 dirty="0">
                <a:effectLst/>
              </a:rPr>
              <a:t>Restricted Management Admin Units (RMAU)</a:t>
            </a:r>
            <a:endParaRPr lang="en-US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D4BED-F4BB-2173-5C56-C423F331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99" y="3223734"/>
            <a:ext cx="3797536" cy="2639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12EDBF-DCC1-CB6E-5066-6B3F8806C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386" y="3489561"/>
            <a:ext cx="3797536" cy="210763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8E58C-8F92-2A34-9E46-AF975853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192673" y="3655703"/>
            <a:ext cx="3797536" cy="17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8FC0-2B9E-CE57-FF69-D83B7563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3600" b="1" i="0" dirty="0">
                <a:effectLst/>
                <a:latin typeface="inherit"/>
              </a:rPr>
              <a:t>Windows Autopatch for Business Premium / EDU</a:t>
            </a:r>
            <a:endParaRPr lang="da-DK" sz="3600" b="1" i="0" dirty="0">
              <a:effectLst/>
              <a:latin typeface="inheri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02E9-36A7-B0BC-548A-A5E597CDD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Windows Autopatch Is the Smart Update Solution</a:t>
            </a:r>
          </a:p>
          <a:p>
            <a:pPr lvl="1"/>
            <a:r>
              <a:rPr lang="en-US" dirty="0"/>
              <a:t>Automates software updates across your organization</a:t>
            </a:r>
          </a:p>
          <a:p>
            <a:pPr lvl="1"/>
            <a:r>
              <a:rPr lang="en-US" dirty="0"/>
              <a:t>Centralizes and simplifies update management through Microsoft Intune</a:t>
            </a:r>
          </a:p>
          <a:p>
            <a:pPr lvl="1"/>
            <a:r>
              <a:rPr lang="en-US" dirty="0"/>
              <a:t>Included in Windows volume licensing and Microsoft CSP subscriptions</a:t>
            </a:r>
          </a:p>
          <a:p>
            <a:pPr lvl="1"/>
            <a:r>
              <a:rPr lang="en-US" dirty="0"/>
              <a:t>No extra cost to use, already part of your plan</a:t>
            </a:r>
          </a:p>
          <a:p>
            <a:r>
              <a:rPr lang="en-US" dirty="0"/>
              <a:t>What Makes Windows Autopatch Different?</a:t>
            </a:r>
          </a:p>
          <a:p>
            <a:pPr lvl="1"/>
            <a:r>
              <a:rPr lang="en-US" dirty="0"/>
              <a:t>Combines tools like the former Windows Update for Business deployment service</a:t>
            </a:r>
          </a:p>
          <a:p>
            <a:pPr lvl="1"/>
            <a:r>
              <a:rPr lang="en-US" dirty="0"/>
              <a:t>Intelligent cloud-based automation for updates</a:t>
            </a:r>
          </a:p>
          <a:p>
            <a:pPr lvl="1"/>
            <a:r>
              <a:rPr lang="en-US" dirty="0"/>
              <a:t>Already used by thousands of organizations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6875-B6D0-EA1C-7519-31493CA3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i="0" dirty="0">
                <a:effectLst/>
                <a:latin typeface="inherit"/>
              </a:rPr>
              <a:t>Global Secure Access Community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53B0-E9FD-8884-766F-941B300A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Brought to you by the Global Secure Access Customer Engineering Team</a:t>
            </a:r>
          </a:p>
          <a:p>
            <a:r>
              <a:rPr lang="en-US" dirty="0"/>
              <a:t>Quick access URL: aka.ms/</a:t>
            </a:r>
            <a:r>
              <a:rPr lang="en-US" dirty="0" err="1"/>
              <a:t>GlobalSecureAccessCommunity</a:t>
            </a:r>
            <a:endParaRPr lang="en-US" dirty="0"/>
          </a:p>
          <a:p>
            <a:r>
              <a:rPr lang="en-US" dirty="0"/>
              <a:t>Focused on Microsoft’s Security Service Edge (SSE) solution:</a:t>
            </a:r>
          </a:p>
          <a:p>
            <a:pPr lvl="1"/>
            <a:r>
              <a:rPr lang="en-US" dirty="0"/>
              <a:t>Microsoft Entra Internet Access</a:t>
            </a:r>
          </a:p>
          <a:p>
            <a:pPr lvl="1"/>
            <a:r>
              <a:rPr lang="en-US" dirty="0"/>
              <a:t>Microsoft Entra Private Access</a:t>
            </a:r>
          </a:p>
        </p:txBody>
      </p:sp>
    </p:spTree>
    <p:extLst>
      <p:ext uri="{BB962C8B-B14F-4D97-AF65-F5344CB8AC3E}">
        <p14:creationId xmlns:p14="http://schemas.microsoft.com/office/powerpoint/2010/main" val="239163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2366-2EED-E587-68DD-9234EED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inherit"/>
              </a:rPr>
              <a:t>Expansions to Windows LAPS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44F1E-1294-609E-D5EE-A6F1C6313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87236"/>
            <a:ext cx="7165163" cy="3618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327069-CE22-FCC0-C14A-2DAB09447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927" y="3186979"/>
            <a:ext cx="6608618" cy="351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6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B8E4BC8BF714095FF727759CB9EC9" ma:contentTypeVersion="6" ma:contentTypeDescription="Create a new document." ma:contentTypeScope="" ma:versionID="234575b2e52d54a9d865da20af54e63e">
  <xsd:schema xmlns:xsd="http://www.w3.org/2001/XMLSchema" xmlns:xs="http://www.w3.org/2001/XMLSchema" xmlns:p="http://schemas.microsoft.com/office/2006/metadata/properties" xmlns:ns2="1c9f4e6d-47da-45df-85b2-b6d13a0a0f3c" xmlns:ns3="5d9f163f-7ba6-4563-80ff-62d170e7269c" targetNamespace="http://schemas.microsoft.com/office/2006/metadata/properties" ma:root="true" ma:fieldsID="2c0ceaca4b60547646f6e33c393e6d0c" ns2:_="" ns3:_="">
    <xsd:import namespace="1c9f4e6d-47da-45df-85b2-b6d13a0a0f3c"/>
    <xsd:import namespace="5d9f163f-7ba6-4563-80ff-62d170e726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f4e6d-47da-45df-85b2-b6d13a0a0f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f163f-7ba6-4563-80ff-62d170e726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24DCB3-70BA-4A1C-9191-3483657A5C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F86EE4-AC20-4A72-B0CD-E6F06352871F}">
  <ds:schemaRefs>
    <ds:schemaRef ds:uri="1c9f4e6d-47da-45df-85b2-b6d13a0a0f3c"/>
    <ds:schemaRef ds:uri="5d9f163f-7ba6-4563-80ff-62d170e726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8BFB1C-ADB1-4957-A538-B92F59D18CCA}">
  <ds:schemaRefs>
    <ds:schemaRef ds:uri="1c9f4e6d-47da-45df-85b2-b6d13a0a0f3c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5d9f163f-7ba6-4563-80ff-62d170e7269c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683</Words>
  <Application>Microsoft Office PowerPoint</Application>
  <PresentationFormat>Widescreen</PresentationFormat>
  <Paragraphs>95</Paragraphs>
  <Slides>12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inherit</vt:lpstr>
      <vt:lpstr>Office Theme</vt:lpstr>
      <vt:lpstr>PowerPoint Presentation</vt:lpstr>
      <vt:lpstr>What is CloudHour?</vt:lpstr>
      <vt:lpstr>If you prefer to not talk or be asked questions press mute </vt:lpstr>
      <vt:lpstr>Links to share</vt:lpstr>
      <vt:lpstr>Agenda</vt:lpstr>
      <vt:lpstr>Restricted Management Admin Units (RMAU)</vt:lpstr>
      <vt:lpstr>Windows Autopatch for Business Premium / EDU</vt:lpstr>
      <vt:lpstr>Global Secure Access Community</vt:lpstr>
      <vt:lpstr>Expansions to Windows LAPS</vt:lpstr>
      <vt:lpstr>Quick machine recovery in Windows</vt:lpstr>
      <vt:lpstr>Spotlights sessions</vt:lpstr>
      <vt:lpstr>Upcoming spotlight events!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Bøgvad</dc:creator>
  <cp:lastModifiedBy>Jonas Bøgvad</cp:lastModifiedBy>
  <cp:revision>473</cp:revision>
  <dcterms:created xsi:type="dcterms:W3CDTF">2023-10-04T16:57:14Z</dcterms:created>
  <dcterms:modified xsi:type="dcterms:W3CDTF">2025-04-02T18:08:21Z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0x010100A43B8E4BC8BF714095FF727759CB9EC9</vt:lpwstr>
  </property>
</Properties>
</file>