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95" r:id="rId5"/>
    <p:sldId id="259" r:id="rId6"/>
    <p:sldId id="260" r:id="rId7"/>
    <p:sldId id="301" r:id="rId8"/>
    <p:sldId id="322" r:id="rId9"/>
    <p:sldId id="258" r:id="rId10"/>
    <p:sldId id="323" r:id="rId11"/>
    <p:sldId id="335" r:id="rId12"/>
    <p:sldId id="334" r:id="rId13"/>
    <p:sldId id="332" r:id="rId14"/>
    <p:sldId id="336" r:id="rId15"/>
    <p:sldId id="333" r:id="rId16"/>
    <p:sldId id="311" r:id="rId1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97036C-AFDA-28A4-936B-BC5F9E3C071D}" name="devfender@devskymadesimple.onmicrosoft.com" initials="de" userId="S::urn:spo:guest#devfender@devskymadesimple.onmicrosoft.com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E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AE3CA0-8858-8846-7A9A-C0C7455B8B46}" v="1459" dt="2025-09-03T14:06:44.997"/>
    <p1510:client id="{9D56A3B7-689E-4D5F-97F0-A5D99732B6D7}" v="31" vWet="35" dt="2025-09-03T17:59:10.229"/>
    <p1510:client id="{A662EC80-51BB-E53A-F371-B42ADE37761F}" v="16" dt="2025-09-03T18:02:05.9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las Olsen" userId="S::nicklas.olsen_studentambassadors.com#ext#@skymadesimple.onmicrosoft.com::1a711865-2a50-463e-abcd-ada1fb13a981" providerId="AD" clId="Web-{A905F7A4-9A49-450B-9934-FF45AA313DF0}"/>
    <pc:docChg chg="delSld modSld sldOrd">
      <pc:chgData name="Nicklas Olsen" userId="S::nicklas.olsen_studentambassadors.com#ext#@skymadesimple.onmicrosoft.com::1a711865-2a50-463e-abcd-ada1fb13a981" providerId="AD" clId="Web-{A905F7A4-9A49-450B-9934-FF45AA313DF0}" dt="2025-06-10T18:57:44.747" v="154" actId="20577"/>
      <pc:docMkLst>
        <pc:docMk/>
      </pc:docMkLst>
      <pc:sldChg chg="modSp">
        <pc:chgData name="Nicklas Olsen" userId="S::nicklas.olsen_studentambassadors.com#ext#@skymadesimple.onmicrosoft.com::1a711865-2a50-463e-abcd-ada1fb13a981" providerId="AD" clId="Web-{A905F7A4-9A49-450B-9934-FF45AA313DF0}" dt="2025-06-10T18:56:24.897" v="124" actId="20577"/>
        <pc:sldMkLst>
          <pc:docMk/>
          <pc:sldMk cId="682217843" sldId="258"/>
        </pc:sldMkLst>
      </pc:sldChg>
      <pc:sldChg chg="mod modShow">
        <pc:chgData name="Nicklas Olsen" userId="S::nicklas.olsen_studentambassadors.com#ext#@skymadesimple.onmicrosoft.com::1a711865-2a50-463e-abcd-ada1fb13a981" providerId="AD" clId="Web-{A905F7A4-9A49-450B-9934-FF45AA313DF0}" dt="2025-06-10T18:15:37.147" v="0"/>
        <pc:sldMkLst>
          <pc:docMk/>
          <pc:sldMk cId="1815742038" sldId="296"/>
        </pc:sldMkLst>
      </pc:sldChg>
      <pc:sldChg chg="del">
        <pc:chgData name="Nicklas Olsen" userId="S::nicklas.olsen_studentambassadors.com#ext#@skymadesimple.onmicrosoft.com::1a711865-2a50-463e-abcd-ada1fb13a981" providerId="AD" clId="Web-{A905F7A4-9A49-450B-9934-FF45AA313DF0}" dt="2025-06-10T18:15:39.851" v="1"/>
        <pc:sldMkLst>
          <pc:docMk/>
          <pc:sldMk cId="3091807038" sldId="303"/>
        </pc:sldMkLst>
      </pc:sldChg>
      <pc:sldChg chg="addSp modSp modNotes">
        <pc:chgData name="Nicklas Olsen" userId="S::nicklas.olsen_studentambassadors.com#ext#@skymadesimple.onmicrosoft.com::1a711865-2a50-463e-abcd-ada1fb13a981" providerId="AD" clId="Web-{A905F7A4-9A49-450B-9934-FF45AA313DF0}" dt="2025-06-10T18:57:44.747" v="154" actId="20577"/>
        <pc:sldMkLst>
          <pc:docMk/>
          <pc:sldMk cId="1287790578" sldId="305"/>
        </pc:sldMkLst>
      </pc:sldChg>
      <pc:sldChg chg="ord">
        <pc:chgData name="Nicklas Olsen" userId="S::nicklas.olsen_studentambassadors.com#ext#@skymadesimple.onmicrosoft.com::1a711865-2a50-463e-abcd-ada1fb13a981" providerId="AD" clId="Web-{A905F7A4-9A49-450B-9934-FF45AA313DF0}" dt="2025-06-10T18:38:16.283" v="6"/>
        <pc:sldMkLst>
          <pc:docMk/>
          <pc:sldMk cId="2756693882" sldId="310"/>
        </pc:sldMkLst>
      </pc:sldChg>
    </pc:docChg>
  </pc:docChgLst>
  <pc:docChgLst>
    <pc:chgData name="Jonas Bøgvad" userId="3ccd7f20-6c69-4d4e-9e13-bfb9a34adc45" providerId="ADAL" clId="{700C2770-25DF-4004-976E-8779DFB075AB}"/>
    <pc:docChg chg="undo custSel addSld delSld modSld">
      <pc:chgData name="Jonas Bøgvad" userId="3ccd7f20-6c69-4d4e-9e13-bfb9a34adc45" providerId="ADAL" clId="{700C2770-25DF-4004-976E-8779DFB075AB}" dt="2025-08-07T08:33:26.400" v="1903" actId="20577"/>
      <pc:docMkLst>
        <pc:docMk/>
      </pc:docMkLst>
      <pc:sldChg chg="addSp delSp modSp mod setBg">
        <pc:chgData name="Jonas Bøgvad" userId="3ccd7f20-6c69-4d4e-9e13-bfb9a34adc45" providerId="ADAL" clId="{700C2770-25DF-4004-976E-8779DFB075AB}" dt="2025-08-06T15:00:45.965" v="888" actId="26606"/>
        <pc:sldMkLst>
          <pc:docMk/>
          <pc:sldMk cId="682217843" sldId="258"/>
        </pc:sldMkLst>
        <pc:spChg chg="mod">
          <ac:chgData name="Jonas Bøgvad" userId="3ccd7f20-6c69-4d4e-9e13-bfb9a34adc45" providerId="ADAL" clId="{700C2770-25DF-4004-976E-8779DFB075AB}" dt="2025-08-06T15:00:45.965" v="888" actId="26606"/>
          <ac:spMkLst>
            <pc:docMk/>
            <pc:sldMk cId="682217843" sldId="258"/>
            <ac:spMk id="2" creationId="{4DA07B37-DB1C-F97B-EA39-FEB9615B9AAE}"/>
          </ac:spMkLst>
        </pc:spChg>
        <pc:spChg chg="add">
          <ac:chgData name="Jonas Bøgvad" userId="3ccd7f20-6c69-4d4e-9e13-bfb9a34adc45" providerId="ADAL" clId="{700C2770-25DF-4004-976E-8779DFB075AB}" dt="2025-08-06T15:00:45.965" v="888" actId="26606"/>
          <ac:spMkLst>
            <pc:docMk/>
            <pc:sldMk cId="682217843" sldId="258"/>
            <ac:spMk id="11" creationId="{2659FDB4-FCBE-4A89-B46D-43D4FA54464D}"/>
          </ac:spMkLst>
        </pc:spChg>
        <pc:graphicFrameChg chg="add">
          <ac:chgData name="Jonas Bøgvad" userId="3ccd7f20-6c69-4d4e-9e13-bfb9a34adc45" providerId="ADAL" clId="{700C2770-25DF-4004-976E-8779DFB075AB}" dt="2025-08-06T15:00:45.965" v="888" actId="26606"/>
          <ac:graphicFrameMkLst>
            <pc:docMk/>
            <pc:sldMk cId="682217843" sldId="258"/>
            <ac:graphicFrameMk id="7" creationId="{6F062BBC-521B-28C6-0298-0576864BCC23}"/>
          </ac:graphicFrameMkLst>
        </pc:graphicFrameChg>
        <pc:cxnChg chg="add">
          <ac:chgData name="Jonas Bøgvad" userId="3ccd7f20-6c69-4d4e-9e13-bfb9a34adc45" providerId="ADAL" clId="{700C2770-25DF-4004-976E-8779DFB075AB}" dt="2025-08-06T15:00:45.965" v="888" actId="26606"/>
          <ac:cxnSpMkLst>
            <pc:docMk/>
            <pc:sldMk cId="682217843" sldId="258"/>
            <ac:cxnSpMk id="13" creationId="{C8F51B3F-8331-4E4A-AE96-D47B1006EEAD}"/>
          </ac:cxnSpMkLst>
        </pc:cxnChg>
      </pc:sldChg>
      <pc:sldChg chg="addSp modSp mod">
        <pc:chgData name="Jonas Bøgvad" userId="3ccd7f20-6c69-4d4e-9e13-bfb9a34adc45" providerId="ADAL" clId="{700C2770-25DF-4004-976E-8779DFB075AB}" dt="2025-08-06T15:30:02.844" v="1636" actId="1076"/>
        <pc:sldMkLst>
          <pc:docMk/>
          <pc:sldMk cId="1978232947" sldId="260"/>
        </pc:sldMkLst>
        <pc:spChg chg="mod">
          <ac:chgData name="Jonas Bøgvad" userId="3ccd7f20-6c69-4d4e-9e13-bfb9a34adc45" providerId="ADAL" clId="{700C2770-25DF-4004-976E-8779DFB075AB}" dt="2025-08-06T15:29:04.583" v="1526" actId="27636"/>
          <ac:spMkLst>
            <pc:docMk/>
            <pc:sldMk cId="1978232947" sldId="260"/>
            <ac:spMk id="2" creationId="{1B91A668-C6D8-C9C0-6F45-7CD940B4A730}"/>
          </ac:spMkLst>
        </pc:spChg>
        <pc:spChg chg="mod">
          <ac:chgData name="Jonas Bøgvad" userId="3ccd7f20-6c69-4d4e-9e13-bfb9a34adc45" providerId="ADAL" clId="{700C2770-25DF-4004-976E-8779DFB075AB}" dt="2025-08-06T15:29:55.046" v="1634" actId="20577"/>
          <ac:spMkLst>
            <pc:docMk/>
            <pc:sldMk cId="1978232947" sldId="260"/>
            <ac:spMk id="3" creationId="{0CBDD425-2C60-781C-2618-DDBF7BF3FF5A}"/>
          </ac:spMkLst>
        </pc:spChg>
        <pc:spChg chg="add mod">
          <ac:chgData name="Jonas Bøgvad" userId="3ccd7f20-6c69-4d4e-9e13-bfb9a34adc45" providerId="ADAL" clId="{700C2770-25DF-4004-976E-8779DFB075AB}" dt="2025-08-06T15:30:02.844" v="1636" actId="1076"/>
          <ac:spMkLst>
            <pc:docMk/>
            <pc:sldMk cId="1978232947" sldId="260"/>
            <ac:spMk id="4" creationId="{9C895276-68E2-E5A9-2D84-2CCAEF328B71}"/>
          </ac:spMkLst>
        </pc:spChg>
        <pc:picChg chg="mod">
          <ac:chgData name="Jonas Bøgvad" userId="3ccd7f20-6c69-4d4e-9e13-bfb9a34adc45" providerId="ADAL" clId="{700C2770-25DF-4004-976E-8779DFB075AB}" dt="2025-08-06T15:29:57.579" v="1635" actId="1076"/>
          <ac:picMkLst>
            <pc:docMk/>
            <pc:sldMk cId="1978232947" sldId="260"/>
            <ac:picMk id="5" creationId="{DAC5F332-086D-9376-0FEB-DDB76CCCF3D0}"/>
          </ac:picMkLst>
        </pc:picChg>
        <pc:picChg chg="mod">
          <ac:chgData name="Jonas Bøgvad" userId="3ccd7f20-6c69-4d4e-9e13-bfb9a34adc45" providerId="ADAL" clId="{700C2770-25DF-4004-976E-8779DFB075AB}" dt="2025-08-06T15:29:45.279" v="1599" actId="1076"/>
          <ac:picMkLst>
            <pc:docMk/>
            <pc:sldMk cId="1978232947" sldId="260"/>
            <ac:picMk id="10" creationId="{787FD9DE-3839-6A32-5CF4-8C0823FEBFFE}"/>
          </ac:picMkLst>
        </pc:picChg>
      </pc:sldChg>
      <pc:sldChg chg="modSp mod modNotesTx">
        <pc:chgData name="Jonas Bøgvad" userId="3ccd7f20-6c69-4d4e-9e13-bfb9a34adc45" providerId="ADAL" clId="{700C2770-25DF-4004-976E-8779DFB075AB}" dt="2025-08-06T17:48:02.749" v="1713" actId="20577"/>
        <pc:sldMkLst>
          <pc:docMk/>
          <pc:sldMk cId="4286153853" sldId="301"/>
        </pc:sldMkLst>
        <pc:spChg chg="mod">
          <ac:chgData name="Jonas Bøgvad" userId="3ccd7f20-6c69-4d4e-9e13-bfb9a34adc45" providerId="ADAL" clId="{700C2770-25DF-4004-976E-8779DFB075AB}" dt="2025-08-06T17:48:02.749" v="1713" actId="20577"/>
          <ac:spMkLst>
            <pc:docMk/>
            <pc:sldMk cId="4286153853" sldId="301"/>
            <ac:spMk id="3" creationId="{9213CD60-AFA8-11ED-4D56-A85EAFF412CF}"/>
          </ac:spMkLst>
        </pc:spChg>
      </pc:sldChg>
      <pc:sldChg chg="del">
        <pc:chgData name="Jonas Bøgvad" userId="3ccd7f20-6c69-4d4e-9e13-bfb9a34adc45" providerId="ADAL" clId="{700C2770-25DF-4004-976E-8779DFB075AB}" dt="2025-08-06T08:30:19.514" v="2" actId="47"/>
        <pc:sldMkLst>
          <pc:docMk/>
          <pc:sldMk cId="1282406497" sldId="304"/>
        </pc:sldMkLst>
      </pc:sldChg>
      <pc:sldChg chg="del">
        <pc:chgData name="Jonas Bøgvad" userId="3ccd7f20-6c69-4d4e-9e13-bfb9a34adc45" providerId="ADAL" clId="{700C2770-25DF-4004-976E-8779DFB075AB}" dt="2025-08-06T08:30:32.337" v="6" actId="47"/>
        <pc:sldMkLst>
          <pc:docMk/>
          <pc:sldMk cId="1287790578" sldId="305"/>
        </pc:sldMkLst>
      </pc:sldChg>
      <pc:sldChg chg="del">
        <pc:chgData name="Jonas Bøgvad" userId="3ccd7f20-6c69-4d4e-9e13-bfb9a34adc45" providerId="ADAL" clId="{700C2770-25DF-4004-976E-8779DFB075AB}" dt="2025-08-06T08:30:30.152" v="5" actId="47"/>
        <pc:sldMkLst>
          <pc:docMk/>
          <pc:sldMk cId="3261953628" sldId="306"/>
        </pc:sldMkLst>
      </pc:sldChg>
      <pc:sldChg chg="modSp mod modNotesTx">
        <pc:chgData name="Jonas Bøgvad" userId="3ccd7f20-6c69-4d4e-9e13-bfb9a34adc45" providerId="ADAL" clId="{700C2770-25DF-4004-976E-8779DFB075AB}" dt="2025-08-06T15:25:59.088" v="1506" actId="20577"/>
        <pc:sldMkLst>
          <pc:docMk/>
          <pc:sldMk cId="1564001279" sldId="311"/>
        </pc:sldMkLst>
        <pc:spChg chg="mod">
          <ac:chgData name="Jonas Bøgvad" userId="3ccd7f20-6c69-4d4e-9e13-bfb9a34adc45" providerId="ADAL" clId="{700C2770-25DF-4004-976E-8779DFB075AB}" dt="2025-08-06T15:25:59.088" v="1506" actId="20577"/>
          <ac:spMkLst>
            <pc:docMk/>
            <pc:sldMk cId="1564001279" sldId="311"/>
            <ac:spMk id="3" creationId="{0C482A27-F767-5A9D-7E9A-397103CBD646}"/>
          </ac:spMkLst>
        </pc:spChg>
      </pc:sldChg>
      <pc:sldChg chg="del">
        <pc:chgData name="Jonas Bøgvad" userId="3ccd7f20-6c69-4d4e-9e13-bfb9a34adc45" providerId="ADAL" clId="{700C2770-25DF-4004-976E-8779DFB075AB}" dt="2025-08-06T08:30:07.228" v="1" actId="47"/>
        <pc:sldMkLst>
          <pc:docMk/>
          <pc:sldMk cId="1876374604" sldId="313"/>
        </pc:sldMkLst>
      </pc:sldChg>
      <pc:sldChg chg="modSp mod">
        <pc:chgData name="Jonas Bøgvad" userId="3ccd7f20-6c69-4d4e-9e13-bfb9a34adc45" providerId="ADAL" clId="{700C2770-25DF-4004-976E-8779DFB075AB}" dt="2025-08-07T08:23:56.638" v="1831"/>
        <pc:sldMkLst>
          <pc:docMk/>
          <pc:sldMk cId="3241784150" sldId="314"/>
        </pc:sldMkLst>
      </pc:sldChg>
      <pc:sldChg chg="del">
        <pc:chgData name="Jonas Bøgvad" userId="3ccd7f20-6c69-4d4e-9e13-bfb9a34adc45" providerId="ADAL" clId="{700C2770-25DF-4004-976E-8779DFB075AB}" dt="2025-08-06T08:42:53.564" v="47" actId="47"/>
        <pc:sldMkLst>
          <pc:docMk/>
          <pc:sldMk cId="1920691865" sldId="315"/>
        </pc:sldMkLst>
      </pc:sldChg>
      <pc:sldChg chg="del">
        <pc:chgData name="Jonas Bøgvad" userId="3ccd7f20-6c69-4d4e-9e13-bfb9a34adc45" providerId="ADAL" clId="{700C2770-25DF-4004-976E-8779DFB075AB}" dt="2025-08-06T08:30:21.717" v="3" actId="47"/>
        <pc:sldMkLst>
          <pc:docMk/>
          <pc:sldMk cId="1666463308" sldId="316"/>
        </pc:sldMkLst>
      </pc:sldChg>
      <pc:sldChg chg="del">
        <pc:chgData name="Jonas Bøgvad" userId="3ccd7f20-6c69-4d4e-9e13-bfb9a34adc45" providerId="ADAL" clId="{700C2770-25DF-4004-976E-8779DFB075AB}" dt="2025-08-06T08:30:23.146" v="4" actId="47"/>
        <pc:sldMkLst>
          <pc:docMk/>
          <pc:sldMk cId="3829326610" sldId="317"/>
        </pc:sldMkLst>
      </pc:sldChg>
      <pc:sldChg chg="del">
        <pc:chgData name="Jonas Bøgvad" userId="3ccd7f20-6c69-4d4e-9e13-bfb9a34adc45" providerId="ADAL" clId="{700C2770-25DF-4004-976E-8779DFB075AB}" dt="2025-08-06T08:42:41.573" v="45" actId="47"/>
        <pc:sldMkLst>
          <pc:docMk/>
          <pc:sldMk cId="2133770714" sldId="318"/>
        </pc:sldMkLst>
      </pc:sldChg>
      <pc:sldChg chg="del">
        <pc:chgData name="Jonas Bøgvad" userId="3ccd7f20-6c69-4d4e-9e13-bfb9a34adc45" providerId="ADAL" clId="{700C2770-25DF-4004-976E-8779DFB075AB}" dt="2025-08-06T08:42:44.382" v="46" actId="47"/>
        <pc:sldMkLst>
          <pc:docMk/>
          <pc:sldMk cId="1006804035" sldId="319"/>
        </pc:sldMkLst>
      </pc:sldChg>
      <pc:sldChg chg="del">
        <pc:chgData name="Jonas Bøgvad" userId="3ccd7f20-6c69-4d4e-9e13-bfb9a34adc45" providerId="ADAL" clId="{700C2770-25DF-4004-976E-8779DFB075AB}" dt="2025-08-06T08:29:37.333" v="0" actId="47"/>
        <pc:sldMkLst>
          <pc:docMk/>
          <pc:sldMk cId="858534334" sldId="321"/>
        </pc:sldMkLst>
      </pc:sldChg>
      <pc:sldChg chg="addSp delSp modSp new mod">
        <pc:chgData name="Jonas Bøgvad" userId="3ccd7f20-6c69-4d4e-9e13-bfb9a34adc45" providerId="ADAL" clId="{700C2770-25DF-4004-976E-8779DFB075AB}" dt="2025-08-06T14:52:21.745" v="801" actId="113"/>
        <pc:sldMkLst>
          <pc:docMk/>
          <pc:sldMk cId="1159671010" sldId="323"/>
        </pc:sldMkLst>
      </pc:sldChg>
      <pc:sldChg chg="new del">
        <pc:chgData name="Jonas Bøgvad" userId="3ccd7f20-6c69-4d4e-9e13-bfb9a34adc45" providerId="ADAL" clId="{700C2770-25DF-4004-976E-8779DFB075AB}" dt="2025-08-06T08:43:26.102" v="62" actId="2696"/>
        <pc:sldMkLst>
          <pc:docMk/>
          <pc:sldMk cId="1562363436" sldId="323"/>
        </pc:sldMkLst>
      </pc:sldChg>
      <pc:sldChg chg="modSp new mod">
        <pc:chgData name="Jonas Bøgvad" userId="3ccd7f20-6c69-4d4e-9e13-bfb9a34adc45" providerId="ADAL" clId="{700C2770-25DF-4004-976E-8779DFB075AB}" dt="2025-08-07T08:33:26.400" v="1903" actId="20577"/>
        <pc:sldMkLst>
          <pc:docMk/>
          <pc:sldMk cId="3831805922" sldId="324"/>
        </pc:sldMkLst>
      </pc:sldChg>
      <pc:sldChg chg="addSp delSp modSp new mod setBg modNotesTx">
        <pc:chgData name="Jonas Bøgvad" userId="3ccd7f20-6c69-4d4e-9e13-bfb9a34adc45" providerId="ADAL" clId="{700C2770-25DF-4004-976E-8779DFB075AB}" dt="2025-08-06T14:47:06.861" v="766" actId="1076"/>
        <pc:sldMkLst>
          <pc:docMk/>
          <pc:sldMk cId="2969596576" sldId="325"/>
        </pc:sldMkLst>
      </pc:sldChg>
      <pc:sldChg chg="addSp delSp modSp new mod setBg">
        <pc:chgData name="Jonas Bøgvad" userId="3ccd7f20-6c69-4d4e-9e13-bfb9a34adc45" providerId="ADAL" clId="{700C2770-25DF-4004-976E-8779DFB075AB}" dt="2025-08-06T14:23:10.551" v="467" actId="113"/>
        <pc:sldMkLst>
          <pc:docMk/>
          <pc:sldMk cId="1830334355" sldId="326"/>
        </pc:sldMkLst>
      </pc:sldChg>
      <pc:sldChg chg="new del">
        <pc:chgData name="Jonas Bøgvad" userId="3ccd7f20-6c69-4d4e-9e13-bfb9a34adc45" providerId="ADAL" clId="{700C2770-25DF-4004-976E-8779DFB075AB}" dt="2025-08-06T14:23:40.790" v="470" actId="47"/>
        <pc:sldMkLst>
          <pc:docMk/>
          <pc:sldMk cId="1791655418" sldId="327"/>
        </pc:sldMkLst>
      </pc:sldChg>
      <pc:sldChg chg="addSp delSp modSp add mod">
        <pc:chgData name="Jonas Bøgvad" userId="3ccd7f20-6c69-4d4e-9e13-bfb9a34adc45" providerId="ADAL" clId="{700C2770-25DF-4004-976E-8779DFB075AB}" dt="2025-08-06T14:46:28.996" v="755" actId="13926"/>
        <pc:sldMkLst>
          <pc:docMk/>
          <pc:sldMk cId="2555866332" sldId="328"/>
        </pc:sldMkLst>
      </pc:sldChg>
      <pc:sldChg chg="addSp delSp modSp new mod setBg setClrOvrMap">
        <pc:chgData name="Jonas Bøgvad" userId="3ccd7f20-6c69-4d4e-9e13-bfb9a34adc45" providerId="ADAL" clId="{700C2770-25DF-4004-976E-8779DFB075AB}" dt="2025-08-07T08:30:44.273" v="1849" actId="22"/>
        <pc:sldMkLst>
          <pc:docMk/>
          <pc:sldMk cId="138215028" sldId="329"/>
        </pc:sldMkLst>
      </pc:sldChg>
      <pc:sldChg chg="addSp delSp modSp new mod setBg modNotesTx">
        <pc:chgData name="Jonas Bøgvad" userId="3ccd7f20-6c69-4d4e-9e13-bfb9a34adc45" providerId="ADAL" clId="{700C2770-25DF-4004-976E-8779DFB075AB}" dt="2025-08-07T08:32:54.413" v="1892" actId="20577"/>
        <pc:sldMkLst>
          <pc:docMk/>
          <pc:sldMk cId="1800942657" sldId="330"/>
        </pc:sldMkLst>
      </pc:sldChg>
      <pc:sldChg chg="addSp modSp new mod">
        <pc:chgData name="Jonas Bøgvad" userId="3ccd7f20-6c69-4d4e-9e13-bfb9a34adc45" providerId="ADAL" clId="{700C2770-25DF-4004-976E-8779DFB075AB}" dt="2025-08-06T15:39:36.671" v="1709" actId="1076"/>
        <pc:sldMkLst>
          <pc:docMk/>
          <pc:sldMk cId="2466539678" sldId="331"/>
        </pc:sldMkLst>
      </pc:sldChg>
      <pc:sldChg chg="addSp delSp modSp new mod setBg setClrOvrMap">
        <pc:chgData name="Jonas Bøgvad" userId="3ccd7f20-6c69-4d4e-9e13-bfb9a34adc45" providerId="ADAL" clId="{700C2770-25DF-4004-976E-8779DFB075AB}" dt="2025-08-07T08:23:01.856" v="1829" actId="1076"/>
        <pc:sldMkLst>
          <pc:docMk/>
          <pc:sldMk cId="1373983801" sldId="332"/>
        </pc:sldMkLst>
      </pc:sldChg>
      <pc:sldChg chg="addSp modSp new mod">
        <pc:chgData name="Jonas Bøgvad" userId="3ccd7f20-6c69-4d4e-9e13-bfb9a34adc45" providerId="ADAL" clId="{700C2770-25DF-4004-976E-8779DFB075AB}" dt="2025-08-07T08:31:04.866" v="1890" actId="20577"/>
        <pc:sldMkLst>
          <pc:docMk/>
          <pc:sldMk cId="190566138" sldId="333"/>
        </pc:sldMkLst>
      </pc:sldChg>
    </pc:docChg>
  </pc:docChgLst>
  <pc:docChgLst>
    <pc:chgData name="Nicklas Olsen" userId="S::nicklas.olsen_studentambassadors.com#ext#@skymadesimple.onmicrosoft.com::1a711865-2a50-463e-abcd-ada1fb13a981" providerId="AD" clId="Web-{0F6E8126-5655-1FA6-C449-C3009DFE5603}"/>
    <pc:docChg chg="modSld">
      <pc:chgData name="Nicklas Olsen" userId="S::nicklas.olsen_studentambassadors.com#ext#@skymadesimple.onmicrosoft.com::1a711865-2a50-463e-abcd-ada1fb13a981" providerId="AD" clId="Web-{0F6E8126-5655-1FA6-C449-C3009DFE5603}" dt="2025-06-11T17:46:37.281" v="1"/>
      <pc:docMkLst>
        <pc:docMk/>
      </pc:docMkLst>
      <pc:sldChg chg="addAnim delAnim">
        <pc:chgData name="Nicklas Olsen" userId="S::nicklas.olsen_studentambassadors.com#ext#@skymadesimple.onmicrosoft.com::1a711865-2a50-463e-abcd-ada1fb13a981" providerId="AD" clId="Web-{0F6E8126-5655-1FA6-C449-C3009DFE5603}" dt="2025-06-11T17:46:37.281" v="1"/>
        <pc:sldMkLst>
          <pc:docMk/>
          <pc:sldMk cId="1282406497" sldId="304"/>
        </pc:sldMkLst>
      </pc:sldChg>
    </pc:docChg>
  </pc:docChgLst>
  <pc:docChgLst>
    <pc:chgData name="Jonas Bøgvad" userId="S::jb@skymadesimple.io::3ccd7f20-6c69-4d4e-9e13-bfb9a34adc45" providerId="AD" clId="Web-{FAABA109-C248-606B-05F4-0CD260F1B53F}"/>
    <pc:docChg chg="modSld">
      <pc:chgData name="Jonas Bøgvad" userId="S::jb@skymadesimple.io::3ccd7f20-6c69-4d4e-9e13-bfb9a34adc45" providerId="AD" clId="Web-{FAABA109-C248-606B-05F4-0CD260F1B53F}" dt="2025-06-11T18:09:16.405" v="2"/>
      <pc:docMkLst>
        <pc:docMk/>
      </pc:docMkLst>
      <pc:sldChg chg="modNotes">
        <pc:chgData name="Jonas Bøgvad" userId="S::jb@skymadesimple.io::3ccd7f20-6c69-4d4e-9e13-bfb9a34adc45" providerId="AD" clId="Web-{FAABA109-C248-606B-05F4-0CD260F1B53F}" dt="2025-06-11T18:09:16.405" v="2"/>
        <pc:sldMkLst>
          <pc:docMk/>
          <pc:sldMk cId="4286153853" sldId="301"/>
        </pc:sldMkLst>
      </pc:sldChg>
    </pc:docChg>
  </pc:docChgLst>
  <pc:docChgLst>
    <pc:chgData name="Jonas Bøgvad" userId="S::jb@skymadesimple.io::3ccd7f20-6c69-4d4e-9e13-bfb9a34adc45" providerId="AD" clId="Web-{C23C62A5-5D26-A349-97C6-5B53A23CBBA5}"/>
    <pc:docChg chg="modSld">
      <pc:chgData name="Jonas Bøgvad" userId="S::jb@skymadesimple.io::3ccd7f20-6c69-4d4e-9e13-bfb9a34adc45" providerId="AD" clId="Web-{C23C62A5-5D26-A349-97C6-5B53A23CBBA5}" dt="2025-08-06T16:06:42.389" v="14" actId="14100"/>
      <pc:docMkLst>
        <pc:docMk/>
      </pc:docMkLst>
      <pc:sldChg chg="modSp">
        <pc:chgData name="Jonas Bøgvad" userId="S::jb@skymadesimple.io::3ccd7f20-6c69-4d4e-9e13-bfb9a34adc45" providerId="AD" clId="Web-{C23C62A5-5D26-A349-97C6-5B53A23CBBA5}" dt="2025-08-06T16:06:42.389" v="14" actId="14100"/>
        <pc:sldMkLst>
          <pc:docMk/>
          <pc:sldMk cId="2555866332" sldId="328"/>
        </pc:sldMkLst>
      </pc:sldChg>
    </pc:docChg>
  </pc:docChgLst>
  <pc:docChgLst>
    <pc:chgData name="Jonas Bøgvad" userId="3ccd7f20-6c69-4d4e-9e13-bfb9a34adc45" providerId="ADAL" clId="{72B652B6-48F4-4686-A8BA-BA532F1C18F2}"/>
    <pc:docChg chg="undo custSel addSld delSld modSld sldOrd">
      <pc:chgData name="Jonas Bøgvad" userId="3ccd7f20-6c69-4d4e-9e13-bfb9a34adc45" providerId="ADAL" clId="{72B652B6-48F4-4686-A8BA-BA532F1C18F2}" dt="2025-07-02T18:39:03.224" v="1995" actId="20577"/>
      <pc:docMkLst>
        <pc:docMk/>
      </pc:docMkLst>
      <pc:sldChg chg="modSp mod">
        <pc:chgData name="Jonas Bøgvad" userId="3ccd7f20-6c69-4d4e-9e13-bfb9a34adc45" providerId="ADAL" clId="{72B652B6-48F4-4686-A8BA-BA532F1C18F2}" dt="2025-07-02T16:46:56.108" v="1195" actId="20577"/>
        <pc:sldMkLst>
          <pc:docMk/>
          <pc:sldMk cId="682217843" sldId="258"/>
        </pc:sldMkLst>
      </pc:sldChg>
      <pc:sldChg chg="modSp mod modNotesTx">
        <pc:chgData name="Jonas Bøgvad" userId="3ccd7f20-6c69-4d4e-9e13-bfb9a34adc45" providerId="ADAL" clId="{72B652B6-48F4-4686-A8BA-BA532F1C18F2}" dt="2025-07-02T16:51:01.086" v="1303" actId="20577"/>
        <pc:sldMkLst>
          <pc:docMk/>
          <pc:sldMk cId="4286153853" sldId="301"/>
        </pc:sldMkLst>
      </pc:sldChg>
      <pc:sldChg chg="addSp delSp modSp mod">
        <pc:chgData name="Jonas Bøgvad" userId="3ccd7f20-6c69-4d4e-9e13-bfb9a34adc45" providerId="ADAL" clId="{72B652B6-48F4-4686-A8BA-BA532F1C18F2}" dt="2025-07-02T16:21:09.626" v="740" actId="21"/>
        <pc:sldMkLst>
          <pc:docMk/>
          <pc:sldMk cId="1282406497" sldId="304"/>
        </pc:sldMkLst>
      </pc:sldChg>
      <pc:sldChg chg="addSp delSp modSp mod ord">
        <pc:chgData name="Jonas Bøgvad" userId="3ccd7f20-6c69-4d4e-9e13-bfb9a34adc45" providerId="ADAL" clId="{72B652B6-48F4-4686-A8BA-BA532F1C18F2}" dt="2025-07-02T16:46:34.374" v="1173"/>
        <pc:sldMkLst>
          <pc:docMk/>
          <pc:sldMk cId="1287790578" sldId="305"/>
        </pc:sldMkLst>
      </pc:sldChg>
      <pc:sldChg chg="ord">
        <pc:chgData name="Jonas Bøgvad" userId="3ccd7f20-6c69-4d4e-9e13-bfb9a34adc45" providerId="ADAL" clId="{72B652B6-48F4-4686-A8BA-BA532F1C18F2}" dt="2025-07-02T16:45:35.003" v="1162"/>
        <pc:sldMkLst>
          <pc:docMk/>
          <pc:sldMk cId="3261953628" sldId="306"/>
        </pc:sldMkLst>
      </pc:sldChg>
      <pc:sldChg chg="del">
        <pc:chgData name="Jonas Bøgvad" userId="3ccd7f20-6c69-4d4e-9e13-bfb9a34adc45" providerId="ADAL" clId="{72B652B6-48F4-4686-A8BA-BA532F1C18F2}" dt="2025-07-02T16:08:05.020" v="383" actId="2696"/>
        <pc:sldMkLst>
          <pc:docMk/>
          <pc:sldMk cId="2756693882" sldId="310"/>
        </pc:sldMkLst>
      </pc:sldChg>
      <pc:sldChg chg="addSp delSp modSp mod modNotesTx">
        <pc:chgData name="Jonas Bøgvad" userId="3ccd7f20-6c69-4d4e-9e13-bfb9a34adc45" providerId="ADAL" clId="{72B652B6-48F4-4686-A8BA-BA532F1C18F2}" dt="2025-07-02T18:39:03.224" v="1995" actId="20577"/>
        <pc:sldMkLst>
          <pc:docMk/>
          <pc:sldMk cId="1564001279" sldId="311"/>
        </pc:sldMkLst>
      </pc:sldChg>
      <pc:sldChg chg="modSp mod">
        <pc:chgData name="Jonas Bøgvad" userId="3ccd7f20-6c69-4d4e-9e13-bfb9a34adc45" providerId="ADAL" clId="{72B652B6-48F4-4686-A8BA-BA532F1C18F2}" dt="2025-07-02T16:02:48.458" v="310" actId="20577"/>
        <pc:sldMkLst>
          <pc:docMk/>
          <pc:sldMk cId="3241784150" sldId="314"/>
        </pc:sldMkLst>
      </pc:sldChg>
      <pc:sldChg chg="addSp delSp modSp new mod modNotesTx">
        <pc:chgData name="Jonas Bøgvad" userId="3ccd7f20-6c69-4d4e-9e13-bfb9a34adc45" providerId="ADAL" clId="{72B652B6-48F4-4686-A8BA-BA532F1C18F2}" dt="2025-07-02T16:14:34.185" v="671" actId="20577"/>
        <pc:sldMkLst>
          <pc:docMk/>
          <pc:sldMk cId="1920691865" sldId="315"/>
        </pc:sldMkLst>
      </pc:sldChg>
      <pc:sldChg chg="addSp modSp new mod">
        <pc:chgData name="Jonas Bøgvad" userId="3ccd7f20-6c69-4d4e-9e13-bfb9a34adc45" providerId="ADAL" clId="{72B652B6-48F4-4686-A8BA-BA532F1C18F2}" dt="2025-07-02T16:21:32.163" v="749" actId="1076"/>
        <pc:sldMkLst>
          <pc:docMk/>
          <pc:sldMk cId="1666463308" sldId="316"/>
        </pc:sldMkLst>
      </pc:sldChg>
      <pc:sldChg chg="addSp modSp new mod">
        <pc:chgData name="Jonas Bøgvad" userId="3ccd7f20-6c69-4d4e-9e13-bfb9a34adc45" providerId="ADAL" clId="{72B652B6-48F4-4686-A8BA-BA532F1C18F2}" dt="2025-07-02T16:20:39.184" v="698" actId="1076"/>
        <pc:sldMkLst>
          <pc:docMk/>
          <pc:sldMk cId="3829326610" sldId="317"/>
        </pc:sldMkLst>
      </pc:sldChg>
      <pc:sldChg chg="addSp delSp modSp new mod modNotesTx">
        <pc:chgData name="Jonas Bøgvad" userId="3ccd7f20-6c69-4d4e-9e13-bfb9a34adc45" providerId="ADAL" clId="{72B652B6-48F4-4686-A8BA-BA532F1C18F2}" dt="2025-07-02T16:32:56.239" v="946" actId="113"/>
        <pc:sldMkLst>
          <pc:docMk/>
          <pc:sldMk cId="2133770714" sldId="318"/>
        </pc:sldMkLst>
      </pc:sldChg>
      <pc:sldChg chg="addSp modSp new mod">
        <pc:chgData name="Jonas Bøgvad" userId="3ccd7f20-6c69-4d4e-9e13-bfb9a34adc45" providerId="ADAL" clId="{72B652B6-48F4-4686-A8BA-BA532F1C18F2}" dt="2025-07-02T16:44:50.679" v="1160" actId="27636"/>
        <pc:sldMkLst>
          <pc:docMk/>
          <pc:sldMk cId="1006804035" sldId="319"/>
        </pc:sldMkLst>
      </pc:sldChg>
      <pc:sldChg chg="addSp delSp modSp new mod ord">
        <pc:chgData name="Jonas Bøgvad" userId="3ccd7f20-6c69-4d4e-9e13-bfb9a34adc45" providerId="ADAL" clId="{72B652B6-48F4-4686-A8BA-BA532F1C18F2}" dt="2025-07-02T17:36:52.403" v="1912"/>
        <pc:sldMkLst>
          <pc:docMk/>
          <pc:sldMk cId="868040659" sldId="320"/>
        </pc:sldMkLst>
      </pc:sldChg>
      <pc:sldChg chg="addSp delSp modSp new mod ord setBg">
        <pc:chgData name="Jonas Bøgvad" userId="3ccd7f20-6c69-4d4e-9e13-bfb9a34adc45" providerId="ADAL" clId="{72B652B6-48F4-4686-A8BA-BA532F1C18F2}" dt="2025-07-02T17:36:54.791" v="1914"/>
        <pc:sldMkLst>
          <pc:docMk/>
          <pc:sldMk cId="858534334" sldId="321"/>
        </pc:sldMkLst>
      </pc:sldChg>
      <pc:sldChg chg="addSp delSp modSp new mod ord setBg">
        <pc:chgData name="Jonas Bøgvad" userId="3ccd7f20-6c69-4d4e-9e13-bfb9a34adc45" providerId="ADAL" clId="{72B652B6-48F4-4686-A8BA-BA532F1C18F2}" dt="2025-07-02T17:41:32.164" v="1993" actId="1076"/>
        <pc:sldMkLst>
          <pc:docMk/>
          <pc:sldMk cId="1178569108" sldId="322"/>
        </pc:sldMkLst>
      </pc:sldChg>
    </pc:docChg>
  </pc:docChgLst>
  <pc:docChgLst>
    <pc:chgData name="Jonas Bøgvad" userId="S::jb@skymadesimple.io::3ccd7f20-6c69-4d4e-9e13-bfb9a34adc45" providerId="AD" clId="Web-{4E1A9930-CFE0-CF0B-F3A3-35DDDC72A86B}"/>
    <pc:docChg chg="addSld delSld modSld">
      <pc:chgData name="Jonas Bøgvad" userId="S::jb@skymadesimple.io::3ccd7f20-6c69-4d4e-9e13-bfb9a34adc45" providerId="AD" clId="Web-{4E1A9930-CFE0-CF0B-F3A3-35DDDC72A86B}" dt="2025-07-02T15:36:50.949" v="170" actId="20577"/>
      <pc:docMkLst>
        <pc:docMk/>
      </pc:docMkLst>
      <pc:sldChg chg="modSp">
        <pc:chgData name="Jonas Bøgvad" userId="S::jb@skymadesimple.io::3ccd7f20-6c69-4d4e-9e13-bfb9a34adc45" providerId="AD" clId="Web-{4E1A9930-CFE0-CF0B-F3A3-35DDDC72A86B}" dt="2025-07-02T15:34:48.276" v="133" actId="20577"/>
        <pc:sldMkLst>
          <pc:docMk/>
          <pc:sldMk cId="682217843" sldId="258"/>
        </pc:sldMkLst>
      </pc:sldChg>
      <pc:sldChg chg="modSp">
        <pc:chgData name="Jonas Bøgvad" userId="S::jb@skymadesimple.io::3ccd7f20-6c69-4d4e-9e13-bfb9a34adc45" providerId="AD" clId="Web-{4E1A9930-CFE0-CF0B-F3A3-35DDDC72A86B}" dt="2025-07-02T15:28:02.084" v="0" actId="20577"/>
        <pc:sldMkLst>
          <pc:docMk/>
          <pc:sldMk cId="4286153853" sldId="301"/>
        </pc:sldMkLst>
      </pc:sldChg>
      <pc:sldChg chg="addSp delSp modSp">
        <pc:chgData name="Jonas Bøgvad" userId="S::jb@skymadesimple.io::3ccd7f20-6c69-4d4e-9e13-bfb9a34adc45" providerId="AD" clId="Web-{4E1A9930-CFE0-CF0B-F3A3-35DDDC72A86B}" dt="2025-07-02T15:36:50.949" v="170" actId="20577"/>
        <pc:sldMkLst>
          <pc:docMk/>
          <pc:sldMk cId="1282406497" sldId="304"/>
        </pc:sldMkLst>
      </pc:sldChg>
      <pc:sldChg chg="modSp">
        <pc:chgData name="Jonas Bøgvad" userId="S::jb@skymadesimple.io::3ccd7f20-6c69-4d4e-9e13-bfb9a34adc45" providerId="AD" clId="Web-{4E1A9930-CFE0-CF0B-F3A3-35DDDC72A86B}" dt="2025-07-02T15:29:11.210" v="38" actId="20577"/>
        <pc:sldMkLst>
          <pc:docMk/>
          <pc:sldMk cId="1876374604" sldId="313"/>
        </pc:sldMkLst>
      </pc:sldChg>
      <pc:sldChg chg="addSp delSp modSp new mod setBg">
        <pc:chgData name="Jonas Bøgvad" userId="S::jb@skymadesimple.io::3ccd7f20-6c69-4d4e-9e13-bfb9a34adc45" providerId="AD" clId="Web-{4E1A9930-CFE0-CF0B-F3A3-35DDDC72A86B}" dt="2025-07-02T15:34:21.057" v="129" actId="20577"/>
        <pc:sldMkLst>
          <pc:docMk/>
          <pc:sldMk cId="3241784150" sldId="314"/>
        </pc:sldMkLst>
      </pc:sldChg>
      <pc:sldChg chg="new del">
        <pc:chgData name="Jonas Bøgvad" userId="S::jb@skymadesimple.io::3ccd7f20-6c69-4d4e-9e13-bfb9a34adc45" providerId="AD" clId="Web-{4E1A9930-CFE0-CF0B-F3A3-35DDDC72A86B}" dt="2025-07-02T15:35:47.073" v="149"/>
        <pc:sldMkLst>
          <pc:docMk/>
          <pc:sldMk cId="196287085" sldId="315"/>
        </pc:sldMkLst>
      </pc:sldChg>
    </pc:docChg>
  </pc:docChgLst>
  <pc:docChgLst>
    <pc:chgData name="Nicklas Olsen" userId="S::nicklas.olsen_studentambassadors.com#ext#@skymadesimple.onmicrosoft.com::1a711865-2a50-463e-abcd-ada1fb13a981" providerId="AD" clId="Web-{00344E9E-E3B0-B38F-BF89-B727AE3ABFA7}"/>
    <pc:docChg chg="addSld modSld sldOrd">
      <pc:chgData name="Nicklas Olsen" userId="S::nicklas.olsen_studentambassadors.com#ext#@skymadesimple.onmicrosoft.com::1a711865-2a50-463e-abcd-ada1fb13a981" providerId="AD" clId="Web-{00344E9E-E3B0-B38F-BF89-B727AE3ABFA7}" dt="2025-06-09T19:49:16.181" v="602"/>
      <pc:docMkLst>
        <pc:docMk/>
      </pc:docMkLst>
      <pc:sldChg chg="modSp">
        <pc:chgData name="Nicklas Olsen" userId="S::nicklas.olsen_studentambassadors.com#ext#@skymadesimple.onmicrosoft.com::1a711865-2a50-463e-abcd-ada1fb13a981" providerId="AD" clId="Web-{00344E9E-E3B0-B38F-BF89-B727AE3ABFA7}" dt="2025-06-09T19:35:27.188" v="493" actId="20577"/>
        <pc:sldMkLst>
          <pc:docMk/>
          <pc:sldMk cId="682217843" sldId="258"/>
        </pc:sldMkLst>
      </pc:sldChg>
      <pc:sldChg chg="modSp modNotes">
        <pc:chgData name="Nicklas Olsen" userId="S::nicklas.olsen_studentambassadors.com#ext#@skymadesimple.onmicrosoft.com::1a711865-2a50-463e-abcd-ada1fb13a981" providerId="AD" clId="Web-{00344E9E-E3B0-B38F-BF89-B727AE3ABFA7}" dt="2025-06-09T17:17:35.310" v="144"/>
        <pc:sldMkLst>
          <pc:docMk/>
          <pc:sldMk cId="4286153853" sldId="301"/>
        </pc:sldMkLst>
      </pc:sldChg>
      <pc:sldChg chg="mod modShow">
        <pc:chgData name="Nicklas Olsen" userId="S::nicklas.olsen_studentambassadors.com#ext#@skymadesimple.onmicrosoft.com::1a711865-2a50-463e-abcd-ada1fb13a981" providerId="AD" clId="Web-{00344E9E-E3B0-B38F-BF89-B727AE3ABFA7}" dt="2025-06-09T17:23:35.964" v="169"/>
        <pc:sldMkLst>
          <pc:docMk/>
          <pc:sldMk cId="3091807038" sldId="303"/>
        </pc:sldMkLst>
      </pc:sldChg>
      <pc:sldChg chg="addSp delSp modSp modNotes">
        <pc:chgData name="Nicklas Olsen" userId="S::nicklas.olsen_studentambassadors.com#ext#@skymadesimple.onmicrosoft.com::1a711865-2a50-463e-abcd-ada1fb13a981" providerId="AD" clId="Web-{00344E9E-E3B0-B38F-BF89-B727AE3ABFA7}" dt="2025-06-09T19:21:35.727" v="332"/>
        <pc:sldMkLst>
          <pc:docMk/>
          <pc:sldMk cId="1282406497" sldId="304"/>
        </pc:sldMkLst>
      </pc:sldChg>
      <pc:sldChg chg="addSp delSp modSp ord modNotes">
        <pc:chgData name="Nicklas Olsen" userId="S::nicklas.olsen_studentambassadors.com#ext#@skymadesimple.onmicrosoft.com::1a711865-2a50-463e-abcd-ada1fb13a981" providerId="AD" clId="Web-{00344E9E-E3B0-B38F-BF89-B727AE3ABFA7}" dt="2025-06-09T19:22:13.525" v="344"/>
        <pc:sldMkLst>
          <pc:docMk/>
          <pc:sldMk cId="1287790578" sldId="305"/>
        </pc:sldMkLst>
      </pc:sldChg>
      <pc:sldChg chg="modSp ord">
        <pc:chgData name="Nicklas Olsen" userId="S::nicklas.olsen_studentambassadors.com#ext#@skymadesimple.onmicrosoft.com::1a711865-2a50-463e-abcd-ada1fb13a981" providerId="AD" clId="Web-{00344E9E-E3B0-B38F-BF89-B727AE3ABFA7}" dt="2025-06-09T19:30:04.960" v="436"/>
        <pc:sldMkLst>
          <pc:docMk/>
          <pc:sldMk cId="3261953628" sldId="306"/>
        </pc:sldMkLst>
      </pc:sldChg>
      <pc:sldChg chg="mod modShow">
        <pc:chgData name="Nicklas Olsen" userId="S::nicklas.olsen_studentambassadors.com#ext#@skymadesimple.onmicrosoft.com::1a711865-2a50-463e-abcd-ada1fb13a981" providerId="AD" clId="Web-{00344E9E-E3B0-B38F-BF89-B727AE3ABFA7}" dt="2025-06-09T17:21:05.740" v="167"/>
        <pc:sldMkLst>
          <pc:docMk/>
          <pc:sldMk cId="867004277" sldId="308"/>
        </pc:sldMkLst>
      </pc:sldChg>
      <pc:sldChg chg="mod modShow">
        <pc:chgData name="Nicklas Olsen" userId="S::nicklas.olsen_studentambassadors.com#ext#@skymadesimple.onmicrosoft.com::1a711865-2a50-463e-abcd-ada1fb13a981" providerId="AD" clId="Web-{00344E9E-E3B0-B38F-BF89-B727AE3ABFA7}" dt="2025-06-09T17:21:08.818" v="168"/>
        <pc:sldMkLst>
          <pc:docMk/>
          <pc:sldMk cId="3323403568" sldId="309"/>
        </pc:sldMkLst>
      </pc:sldChg>
      <pc:sldChg chg="addSp delSp modSp modNotes">
        <pc:chgData name="Nicklas Olsen" userId="S::nicklas.olsen_studentambassadors.com#ext#@skymadesimple.onmicrosoft.com::1a711865-2a50-463e-abcd-ada1fb13a981" providerId="AD" clId="Web-{00344E9E-E3B0-B38F-BF89-B727AE3ABFA7}" dt="2025-06-09T17:19:05.532" v="166"/>
        <pc:sldMkLst>
          <pc:docMk/>
          <pc:sldMk cId="2756693882" sldId="310"/>
        </pc:sldMkLst>
      </pc:sldChg>
      <pc:sldChg chg="addSp modSp add replId modTransition addAnim modNotes">
        <pc:chgData name="Nicklas Olsen" userId="S::nicklas.olsen_studentambassadors.com#ext#@skymadesimple.onmicrosoft.com::1a711865-2a50-463e-abcd-ada1fb13a981" providerId="AD" clId="Web-{00344E9E-E3B0-B38F-BF89-B727AE3ABFA7}" dt="2025-06-09T19:49:16.181" v="602"/>
        <pc:sldMkLst>
          <pc:docMk/>
          <pc:sldMk cId="1564001279" sldId="311"/>
        </pc:sldMkLst>
      </pc:sldChg>
    </pc:docChg>
  </pc:docChgLst>
  <pc:docChgLst>
    <pc:chgData name="Nicklas Olsen" userId="S::nicklas.olsen_studentambassadors.com#ext#@skymadesimple.onmicrosoft.com::1a711865-2a50-463e-abcd-ada1fb13a981" providerId="AD" clId="Web-{BD473C89-EA9A-7893-D4C3-A91F6E49AD2B}"/>
    <pc:docChg chg="addSld delSld modSld">
      <pc:chgData name="Nicklas Olsen" userId="S::nicklas.olsen_studentambassadors.com#ext#@skymadesimple.onmicrosoft.com::1a711865-2a50-463e-abcd-ada1fb13a981" providerId="AD" clId="Web-{BD473C89-EA9A-7893-D4C3-A91F6E49AD2B}" dt="2025-06-09T20:09:24.899" v="177" actId="1076"/>
      <pc:docMkLst>
        <pc:docMk/>
      </pc:docMkLst>
      <pc:sldChg chg="modSp">
        <pc:chgData name="Nicklas Olsen" userId="S::nicklas.olsen_studentambassadors.com#ext#@skymadesimple.onmicrosoft.com::1a711865-2a50-463e-abcd-ada1fb13a981" providerId="AD" clId="Web-{BD473C89-EA9A-7893-D4C3-A91F6E49AD2B}" dt="2025-06-09T19:50:29.493" v="10" actId="20577"/>
        <pc:sldMkLst>
          <pc:docMk/>
          <pc:sldMk cId="682217843" sldId="258"/>
        </pc:sldMkLst>
      </pc:sldChg>
      <pc:sldChg chg="del">
        <pc:chgData name="Nicklas Olsen" userId="S::nicklas.olsen_studentambassadors.com#ext#@skymadesimple.onmicrosoft.com::1a711865-2a50-463e-abcd-ada1fb13a981" providerId="AD" clId="Web-{BD473C89-EA9A-7893-D4C3-A91F6E49AD2B}" dt="2025-06-09T20:02:54.306" v="69"/>
        <pc:sldMkLst>
          <pc:docMk/>
          <pc:sldMk cId="3945301315" sldId="270"/>
        </pc:sldMkLst>
      </pc:sldChg>
      <pc:sldChg chg="delSp">
        <pc:chgData name="Nicklas Olsen" userId="S::nicklas.olsen_studentambassadors.com#ext#@skymadesimple.onmicrosoft.com::1a711865-2a50-463e-abcd-ada1fb13a981" providerId="AD" clId="Web-{BD473C89-EA9A-7893-D4C3-A91F6E49AD2B}" dt="2025-06-09T19:58:57.434" v="60"/>
        <pc:sldMkLst>
          <pc:docMk/>
          <pc:sldMk cId="1287790578" sldId="305"/>
        </pc:sldMkLst>
      </pc:sldChg>
      <pc:sldChg chg="addAnim delAnim">
        <pc:chgData name="Nicklas Olsen" userId="S::nicklas.olsen_studentambassadors.com#ext#@skymadesimple.onmicrosoft.com::1a711865-2a50-463e-abcd-ada1fb13a981" providerId="AD" clId="Web-{BD473C89-EA9A-7893-D4C3-A91F6E49AD2B}" dt="2025-06-09T20:02:22.976" v="65"/>
        <pc:sldMkLst>
          <pc:docMk/>
          <pc:sldMk cId="3261953628" sldId="306"/>
        </pc:sldMkLst>
      </pc:sldChg>
      <pc:sldChg chg="del mod modShow">
        <pc:chgData name="Nicklas Olsen" userId="S::nicklas.olsen_studentambassadors.com#ext#@skymadesimple.onmicrosoft.com::1a711865-2a50-463e-abcd-ada1fb13a981" providerId="AD" clId="Web-{BD473C89-EA9A-7893-D4C3-A91F6E49AD2B}" dt="2025-06-09T20:02:51.759" v="66"/>
        <pc:sldMkLst>
          <pc:docMk/>
          <pc:sldMk cId="96264012" sldId="307"/>
        </pc:sldMkLst>
      </pc:sldChg>
      <pc:sldChg chg="del">
        <pc:chgData name="Nicklas Olsen" userId="S::nicklas.olsen_studentambassadors.com#ext#@skymadesimple.onmicrosoft.com::1a711865-2a50-463e-abcd-ada1fb13a981" providerId="AD" clId="Web-{BD473C89-EA9A-7893-D4C3-A91F6E49AD2B}" dt="2025-06-09T20:02:52.899" v="67"/>
        <pc:sldMkLst>
          <pc:docMk/>
          <pc:sldMk cId="867004277" sldId="308"/>
        </pc:sldMkLst>
      </pc:sldChg>
      <pc:sldChg chg="del">
        <pc:chgData name="Nicklas Olsen" userId="S::nicklas.olsen_studentambassadors.com#ext#@skymadesimple.onmicrosoft.com::1a711865-2a50-463e-abcd-ada1fb13a981" providerId="AD" clId="Web-{BD473C89-EA9A-7893-D4C3-A91F6E49AD2B}" dt="2025-06-09T20:02:53.696" v="68"/>
        <pc:sldMkLst>
          <pc:docMk/>
          <pc:sldMk cId="3323403568" sldId="309"/>
        </pc:sldMkLst>
      </pc:sldChg>
      <pc:sldChg chg="modSp addAnim delAnim modNotes">
        <pc:chgData name="Nicklas Olsen" userId="S::nicklas.olsen_studentambassadors.com#ext#@skymadesimple.onmicrosoft.com::1a711865-2a50-463e-abcd-ada1fb13a981" providerId="AD" clId="Web-{BD473C89-EA9A-7893-D4C3-A91F6E49AD2B}" dt="2025-06-09T19:59:20.482" v="61"/>
        <pc:sldMkLst>
          <pc:docMk/>
          <pc:sldMk cId="1564001279" sldId="311"/>
        </pc:sldMkLst>
      </pc:sldChg>
      <pc:sldChg chg="addSp modSp add replId">
        <pc:chgData name="Nicklas Olsen" userId="S::nicklas.olsen_studentambassadors.com#ext#@skymadesimple.onmicrosoft.com::1a711865-2a50-463e-abcd-ada1fb13a981" providerId="AD" clId="Web-{BD473C89-EA9A-7893-D4C3-A91F6E49AD2B}" dt="2025-06-09T19:55:43.614" v="59" actId="1076"/>
        <pc:sldMkLst>
          <pc:docMk/>
          <pc:sldMk cId="1544086221" sldId="312"/>
        </pc:sldMkLst>
      </pc:sldChg>
      <pc:sldChg chg="addSp delSp modSp add replId addAnim modNotes">
        <pc:chgData name="Nicklas Olsen" userId="S::nicklas.olsen_studentambassadors.com#ext#@skymadesimple.onmicrosoft.com::1a711865-2a50-463e-abcd-ada1fb13a981" providerId="AD" clId="Web-{BD473C89-EA9A-7893-D4C3-A91F6E49AD2B}" dt="2025-06-09T20:09:24.899" v="177" actId="1076"/>
        <pc:sldMkLst>
          <pc:docMk/>
          <pc:sldMk cId="1876374604" sldId="313"/>
        </pc:sldMkLst>
      </pc:sldChg>
    </pc:docChg>
  </pc:docChgLst>
  <pc:docChgLst>
    <pc:chgData name="Nicklas Olsen" userId="S::nicklas.olsen_studentambassadors.com#ext#@skymadesimple.onmicrosoft.com::1a711865-2a50-463e-abcd-ada1fb13a981" providerId="AD" clId="Web-{ED8D180A-3DDD-F246-3A3E-69D26332C968}"/>
    <pc:docChg chg="delSld modSld">
      <pc:chgData name="Nicklas Olsen" userId="S::nicklas.olsen_studentambassadors.com#ext#@skymadesimple.onmicrosoft.com::1a711865-2a50-463e-abcd-ada1fb13a981" providerId="AD" clId="Web-{ED8D180A-3DDD-F246-3A3E-69D26332C968}" dt="2025-07-02T17:37:20.144" v="160"/>
      <pc:docMkLst>
        <pc:docMk/>
      </pc:docMkLst>
      <pc:sldChg chg="modSp">
        <pc:chgData name="Nicklas Olsen" userId="S::nicklas.olsen_studentambassadors.com#ext#@skymadesimple.onmicrosoft.com::1a711865-2a50-463e-abcd-ada1fb13a981" providerId="AD" clId="Web-{ED8D180A-3DDD-F246-3A3E-69D26332C968}" dt="2025-07-02T15:18:11.828" v="73" actId="20577"/>
        <pc:sldMkLst>
          <pc:docMk/>
          <pc:sldMk cId="682217843" sldId="258"/>
        </pc:sldMkLst>
      </pc:sldChg>
      <pc:sldChg chg="del">
        <pc:chgData name="Nicklas Olsen" userId="S::nicklas.olsen_studentambassadors.com#ext#@skymadesimple.onmicrosoft.com::1a711865-2a50-463e-abcd-ada1fb13a981" providerId="AD" clId="Web-{ED8D180A-3DDD-F246-3A3E-69D26332C968}" dt="2025-07-02T15:20:08.083" v="109"/>
        <pc:sldMkLst>
          <pc:docMk/>
          <pc:sldMk cId="529605987" sldId="276"/>
        </pc:sldMkLst>
      </pc:sldChg>
      <pc:sldChg chg="del">
        <pc:chgData name="Nicklas Olsen" userId="S::nicklas.olsen_studentambassadors.com#ext#@skymadesimple.onmicrosoft.com::1a711865-2a50-463e-abcd-ada1fb13a981" providerId="AD" clId="Web-{ED8D180A-3DDD-F246-3A3E-69D26332C968}" dt="2025-07-02T17:37:20.144" v="160"/>
        <pc:sldMkLst>
          <pc:docMk/>
          <pc:sldMk cId="1815742038" sldId="296"/>
        </pc:sldMkLst>
      </pc:sldChg>
      <pc:sldChg chg="modSp modNotes">
        <pc:chgData name="Nicklas Olsen" userId="S::nicklas.olsen_studentambassadors.com#ext#@skymadesimple.onmicrosoft.com::1a711865-2a50-463e-abcd-ada1fb13a981" providerId="AD" clId="Web-{ED8D180A-3DDD-F246-3A3E-69D26332C968}" dt="2025-07-02T15:24:07.671" v="154"/>
        <pc:sldMkLst>
          <pc:docMk/>
          <pc:sldMk cId="4286153853" sldId="301"/>
        </pc:sldMkLst>
      </pc:sldChg>
      <pc:sldChg chg="delSp modSp">
        <pc:chgData name="Nicklas Olsen" userId="S::nicklas.olsen_studentambassadors.com#ext#@skymadesimple.onmicrosoft.com::1a711865-2a50-463e-abcd-ada1fb13a981" providerId="AD" clId="Web-{ED8D180A-3DDD-F246-3A3E-69D26332C968}" dt="2025-07-02T15:19:44.957" v="98" actId="20577"/>
        <pc:sldMkLst>
          <pc:docMk/>
          <pc:sldMk cId="1282406497" sldId="304"/>
        </pc:sldMkLst>
      </pc:sldChg>
      <pc:sldChg chg="addSp delSp modSp modNotes">
        <pc:chgData name="Nicklas Olsen" userId="S::nicklas.olsen_studentambassadors.com#ext#@skymadesimple.onmicrosoft.com::1a711865-2a50-463e-abcd-ada1fb13a981" providerId="AD" clId="Web-{ED8D180A-3DDD-F246-3A3E-69D26332C968}" dt="2025-07-02T15:20:35.147" v="112" actId="1076"/>
        <pc:sldMkLst>
          <pc:docMk/>
          <pc:sldMk cId="1287790578" sldId="305"/>
        </pc:sldMkLst>
      </pc:sldChg>
      <pc:sldChg chg="addSp delSp modSp">
        <pc:chgData name="Nicklas Olsen" userId="S::nicklas.olsen_studentambassadors.com#ext#@skymadesimple.onmicrosoft.com::1a711865-2a50-463e-abcd-ada1fb13a981" providerId="AD" clId="Web-{ED8D180A-3DDD-F246-3A3E-69D26332C968}" dt="2025-07-02T15:26:39.349" v="159" actId="1076"/>
        <pc:sldMkLst>
          <pc:docMk/>
          <pc:sldMk cId="3261953628" sldId="306"/>
        </pc:sldMkLst>
      </pc:sldChg>
      <pc:sldChg chg="delSp delAnim">
        <pc:chgData name="Nicklas Olsen" userId="S::nicklas.olsen_studentambassadors.com#ext#@skymadesimple.onmicrosoft.com::1a711865-2a50-463e-abcd-ada1fb13a981" providerId="AD" clId="Web-{ED8D180A-3DDD-F246-3A3E-69D26332C968}" dt="2025-07-02T15:20:45.366" v="116"/>
        <pc:sldMkLst>
          <pc:docMk/>
          <pc:sldMk cId="1564001279" sldId="311"/>
        </pc:sldMkLst>
      </pc:sldChg>
      <pc:sldChg chg="del">
        <pc:chgData name="Nicklas Olsen" userId="S::nicklas.olsen_studentambassadors.com#ext#@skymadesimple.onmicrosoft.com::1a711865-2a50-463e-abcd-ada1fb13a981" providerId="AD" clId="Web-{ED8D180A-3DDD-F246-3A3E-69D26332C968}" dt="2025-07-02T15:20:08.083" v="111"/>
        <pc:sldMkLst>
          <pc:docMk/>
          <pc:sldMk cId="1544086221" sldId="312"/>
        </pc:sldMkLst>
      </pc:sldChg>
      <pc:sldChg chg="del">
        <pc:chgData name="Nicklas Olsen" userId="S::nicklas.olsen_studentambassadors.com#ext#@skymadesimple.onmicrosoft.com::1a711865-2a50-463e-abcd-ada1fb13a981" providerId="AD" clId="Web-{ED8D180A-3DDD-F246-3A3E-69D26332C968}" dt="2025-07-02T15:20:08.083" v="110"/>
        <pc:sldMkLst>
          <pc:docMk/>
          <pc:sldMk cId="1695599959" sldId="314"/>
        </pc:sldMkLst>
      </pc:sldChg>
      <pc:sldChg chg="del">
        <pc:chgData name="Nicklas Olsen" userId="S::nicklas.olsen_studentambassadors.com#ext#@skymadesimple.onmicrosoft.com::1a711865-2a50-463e-abcd-ada1fb13a981" providerId="AD" clId="Web-{ED8D180A-3DDD-F246-3A3E-69D26332C968}" dt="2025-07-02T15:20:08.083" v="108"/>
        <pc:sldMkLst>
          <pc:docMk/>
          <pc:sldMk cId="2900407731" sldId="315"/>
        </pc:sldMkLst>
      </pc:sldChg>
    </pc:docChg>
  </pc:docChgLst>
  <pc:docChgLst>
    <pc:chgData name="Nicklas Olsen" userId="S::nicklas_learnintune.net#ext#@skymadesimple.onmicrosoft.com::06fa4e8d-a9b0-4a8f-8813-0f1969f05135" providerId="AD" clId="Web-{A662EC80-51BB-E53A-F371-B42ADE37761F}"/>
    <pc:docChg chg="modSld">
      <pc:chgData name="Nicklas Olsen" userId="S::nicklas_learnintune.net#ext#@skymadesimple.onmicrosoft.com::06fa4e8d-a9b0-4a8f-8813-0f1969f05135" providerId="AD" clId="Web-{A662EC80-51BB-E53A-F371-B42ADE37761F}" dt="2025-09-03T18:47:51.623" v="70"/>
      <pc:docMkLst>
        <pc:docMk/>
      </pc:docMkLst>
      <pc:sldChg chg="modSp">
        <pc:chgData name="Nicklas Olsen" userId="S::nicklas_learnintune.net#ext#@skymadesimple.onmicrosoft.com::06fa4e8d-a9b0-4a8f-8813-0f1969f05135" providerId="AD" clId="Web-{A662EC80-51BB-E53A-F371-B42ADE37761F}" dt="2025-09-03T18:17:36.082" v="31" actId="20577"/>
        <pc:sldMkLst>
          <pc:docMk/>
          <pc:sldMk cId="682217843" sldId="258"/>
        </pc:sldMkLst>
        <pc:graphicFrameChg chg="modGraphic">
          <ac:chgData name="Nicklas Olsen" userId="S::nicklas_learnintune.net#ext#@skymadesimple.onmicrosoft.com::06fa4e8d-a9b0-4a8f-8813-0f1969f05135" providerId="AD" clId="Web-{A662EC80-51BB-E53A-F371-B42ADE37761F}" dt="2025-09-03T18:17:36.082" v="31" actId="20577"/>
          <ac:graphicFrameMkLst>
            <pc:docMk/>
            <pc:sldMk cId="682217843" sldId="258"/>
            <ac:graphicFrameMk id="7" creationId="{6F062BBC-521B-28C6-0298-0576864BCC23}"/>
          </ac:graphicFrameMkLst>
        </pc:graphicFrameChg>
      </pc:sldChg>
      <pc:sldChg chg="modNotes">
        <pc:chgData name="Nicklas Olsen" userId="S::nicklas_learnintune.net#ext#@skymadesimple.onmicrosoft.com::06fa4e8d-a9b0-4a8f-8813-0f1969f05135" providerId="AD" clId="Web-{A662EC80-51BB-E53A-F371-B42ADE37761F}" dt="2025-09-03T18:01:31.048" v="15"/>
        <pc:sldMkLst>
          <pc:docMk/>
          <pc:sldMk cId="4286153853" sldId="301"/>
        </pc:sldMkLst>
      </pc:sldChg>
      <pc:sldChg chg="modNotes">
        <pc:chgData name="Nicklas Olsen" userId="S::nicklas_learnintune.net#ext#@skymadesimple.onmicrosoft.com::06fa4e8d-a9b0-4a8f-8813-0f1969f05135" providerId="AD" clId="Web-{A662EC80-51BB-E53A-F371-B42ADE37761F}" dt="2025-09-03T18:47:51.623" v="70"/>
        <pc:sldMkLst>
          <pc:docMk/>
          <pc:sldMk cId="1564001279" sldId="311"/>
        </pc:sldMkLst>
      </pc:sldChg>
      <pc:sldChg chg="modSp">
        <pc:chgData name="Nicklas Olsen" userId="S::nicklas_learnintune.net#ext#@skymadesimple.onmicrosoft.com::06fa4e8d-a9b0-4a8f-8813-0f1969f05135" providerId="AD" clId="Web-{A662EC80-51BB-E53A-F371-B42ADE37761F}" dt="2025-09-03T18:02:04.486" v="23" actId="20577"/>
        <pc:sldMkLst>
          <pc:docMk/>
          <pc:sldMk cId="1159671010" sldId="323"/>
        </pc:sldMkLst>
        <pc:spChg chg="mod">
          <ac:chgData name="Nicklas Olsen" userId="S::nicklas_learnintune.net#ext#@skymadesimple.onmicrosoft.com::06fa4e8d-a9b0-4a8f-8813-0f1969f05135" providerId="AD" clId="Web-{A662EC80-51BB-E53A-F371-B42ADE37761F}" dt="2025-09-03T18:02:04.486" v="23" actId="20577"/>
          <ac:spMkLst>
            <pc:docMk/>
            <pc:sldMk cId="1159671010" sldId="323"/>
            <ac:spMk id="7" creationId="{EAF26F57-16E2-B3BA-7402-8F75CC4F8D6B}"/>
          </ac:spMkLst>
        </pc:spChg>
      </pc:sldChg>
      <pc:sldChg chg="delSp">
        <pc:chgData name="Nicklas Olsen" userId="S::nicklas_learnintune.net#ext#@skymadesimple.onmicrosoft.com::06fa4e8d-a9b0-4a8f-8813-0f1969f05135" providerId="AD" clId="Web-{A662EC80-51BB-E53A-F371-B42ADE37761F}" dt="2025-09-03T17:56:51.459" v="0"/>
        <pc:sldMkLst>
          <pc:docMk/>
          <pc:sldMk cId="3193505629" sldId="332"/>
        </pc:sldMkLst>
        <pc:spChg chg="del">
          <ac:chgData name="Nicklas Olsen" userId="S::nicklas_learnintune.net#ext#@skymadesimple.onmicrosoft.com::06fa4e8d-a9b0-4a8f-8813-0f1969f05135" providerId="AD" clId="Web-{A662EC80-51BB-E53A-F371-B42ADE37761F}" dt="2025-09-03T17:56:51.459" v="0"/>
          <ac:spMkLst>
            <pc:docMk/>
            <pc:sldMk cId="3193505629" sldId="332"/>
            <ac:spMk id="3" creationId="{69C0BCC0-07D5-B64E-FD1F-23FA9AB8932B}"/>
          </ac:spMkLst>
        </pc:spChg>
      </pc:sldChg>
    </pc:docChg>
  </pc:docChgLst>
  <pc:docChgLst>
    <pc:chgData name="Jonas Bøgvad" userId="S::jb@skymadesimple.io::3ccd7f20-6c69-4d4e-9e13-bfb9a34adc45" providerId="AD" clId="Web-{AA726FF1-015D-A429-B037-F7544446869C}"/>
    <pc:docChg chg="modSld">
      <pc:chgData name="Jonas Bøgvad" userId="S::jb@skymadesimple.io::3ccd7f20-6c69-4d4e-9e13-bfb9a34adc45" providerId="AD" clId="Web-{AA726FF1-015D-A429-B037-F7544446869C}" dt="2025-06-11T08:18:06.187" v="54" actId="20577"/>
      <pc:docMkLst>
        <pc:docMk/>
      </pc:docMkLst>
      <pc:sldChg chg="modSp">
        <pc:chgData name="Jonas Bøgvad" userId="S::jb@skymadesimple.io::3ccd7f20-6c69-4d4e-9e13-bfb9a34adc45" providerId="AD" clId="Web-{AA726FF1-015D-A429-B037-F7544446869C}" dt="2025-06-11T08:18:06.187" v="54" actId="20577"/>
        <pc:sldMkLst>
          <pc:docMk/>
          <pc:sldMk cId="682217843" sldId="258"/>
        </pc:sldMkLst>
      </pc:sldChg>
      <pc:sldChg chg="modSp">
        <pc:chgData name="Jonas Bøgvad" userId="S::jb@skymadesimple.io::3ccd7f20-6c69-4d4e-9e13-bfb9a34adc45" providerId="AD" clId="Web-{AA726FF1-015D-A429-B037-F7544446869C}" dt="2025-06-11T08:15:59.729" v="32" actId="20577"/>
        <pc:sldMkLst>
          <pc:docMk/>
          <pc:sldMk cId="1815742038" sldId="296"/>
        </pc:sldMkLst>
      </pc:sldChg>
    </pc:docChg>
  </pc:docChgLst>
  <pc:docChgLst>
    <pc:chgData name="Jonas Bøgvad" userId="3ccd7f20-6c69-4d4e-9e13-bfb9a34adc45" providerId="ADAL" clId="{9D56A3B7-689E-4D5F-97F0-A5D99732B6D7}"/>
    <pc:docChg chg="undo custSel addSld delSld modSld sldOrd">
      <pc:chgData name="Jonas Bøgvad" userId="3ccd7f20-6c69-4d4e-9e13-bfb9a34adc45" providerId="ADAL" clId="{9D56A3B7-689E-4D5F-97F0-A5D99732B6D7}" dt="2025-09-03T18:00:33.663" v="229" actId="20577"/>
      <pc:docMkLst>
        <pc:docMk/>
      </pc:docMkLst>
      <pc:sldChg chg="modSp mod modShow modNotesTx">
        <pc:chgData name="Jonas Bøgvad" userId="3ccd7f20-6c69-4d4e-9e13-bfb9a34adc45" providerId="ADAL" clId="{9D56A3B7-689E-4D5F-97F0-A5D99732B6D7}" dt="2025-09-03T18:00:33.663" v="229" actId="20577"/>
        <pc:sldMkLst>
          <pc:docMk/>
          <pc:sldMk cId="4286153853" sldId="301"/>
        </pc:sldMkLst>
        <pc:spChg chg="mod">
          <ac:chgData name="Jonas Bøgvad" userId="3ccd7f20-6c69-4d4e-9e13-bfb9a34adc45" providerId="ADAL" clId="{9D56A3B7-689E-4D5F-97F0-A5D99732B6D7}" dt="2025-09-03T17:55:24.129" v="228" actId="20577"/>
          <ac:spMkLst>
            <pc:docMk/>
            <pc:sldMk cId="4286153853" sldId="301"/>
            <ac:spMk id="3" creationId="{9213CD60-AFA8-11ED-4D56-A85EAFF412CF}"/>
          </ac:spMkLst>
        </pc:spChg>
      </pc:sldChg>
      <pc:sldChg chg="del">
        <pc:chgData name="Jonas Bøgvad" userId="3ccd7f20-6c69-4d4e-9e13-bfb9a34adc45" providerId="ADAL" clId="{9D56A3B7-689E-4D5F-97F0-A5D99732B6D7}" dt="2025-09-03T11:42:13.883" v="5" actId="47"/>
        <pc:sldMkLst>
          <pc:docMk/>
          <pc:sldMk cId="3241784150" sldId="314"/>
        </pc:sldMkLst>
      </pc:sldChg>
      <pc:sldChg chg="del">
        <pc:chgData name="Jonas Bøgvad" userId="3ccd7f20-6c69-4d4e-9e13-bfb9a34adc45" providerId="ADAL" clId="{9D56A3B7-689E-4D5F-97F0-A5D99732B6D7}" dt="2025-09-03T11:41:59.941" v="1" actId="47"/>
        <pc:sldMkLst>
          <pc:docMk/>
          <pc:sldMk cId="868040659" sldId="320"/>
        </pc:sldMkLst>
      </pc:sldChg>
      <pc:sldChg chg="addSp delSp modSp mod">
        <pc:chgData name="Jonas Bøgvad" userId="3ccd7f20-6c69-4d4e-9e13-bfb9a34adc45" providerId="ADAL" clId="{9D56A3B7-689E-4D5F-97F0-A5D99732B6D7}" dt="2025-09-03T15:37:28.494" v="87" actId="20577"/>
        <pc:sldMkLst>
          <pc:docMk/>
          <pc:sldMk cId="1159671010" sldId="323"/>
        </pc:sldMkLst>
        <pc:spChg chg="del mod">
          <ac:chgData name="Jonas Bøgvad" userId="3ccd7f20-6c69-4d4e-9e13-bfb9a34adc45" providerId="ADAL" clId="{9D56A3B7-689E-4D5F-97F0-A5D99732B6D7}" dt="2025-09-03T15:21:02.011" v="47" actId="478"/>
          <ac:spMkLst>
            <pc:docMk/>
            <pc:sldMk cId="1159671010" sldId="323"/>
            <ac:spMk id="2" creationId="{EF80A50E-129B-AACE-0865-D8068EBF79CC}"/>
          </ac:spMkLst>
        </pc:spChg>
        <pc:spChg chg="add del mod">
          <ac:chgData name="Jonas Bøgvad" userId="3ccd7f20-6c69-4d4e-9e13-bfb9a34adc45" providerId="ADAL" clId="{9D56A3B7-689E-4D5F-97F0-A5D99732B6D7}" dt="2025-09-03T15:21:42.977" v="72" actId="1076"/>
          <ac:spMkLst>
            <pc:docMk/>
            <pc:sldMk cId="1159671010" sldId="323"/>
            <ac:spMk id="5" creationId="{CAB8E033-D042-AACA-9D21-8E07CADCD9CA}"/>
          </ac:spMkLst>
        </pc:spChg>
        <pc:spChg chg="mod">
          <ac:chgData name="Jonas Bøgvad" userId="3ccd7f20-6c69-4d4e-9e13-bfb9a34adc45" providerId="ADAL" clId="{9D56A3B7-689E-4D5F-97F0-A5D99732B6D7}" dt="2025-09-03T15:37:28.494" v="87" actId="20577"/>
          <ac:spMkLst>
            <pc:docMk/>
            <pc:sldMk cId="1159671010" sldId="323"/>
            <ac:spMk id="7" creationId="{EAF26F57-16E2-B3BA-7402-8F75CC4F8D6B}"/>
          </ac:spMkLst>
        </pc:spChg>
        <pc:picChg chg="mod">
          <ac:chgData name="Jonas Bøgvad" userId="3ccd7f20-6c69-4d4e-9e13-bfb9a34adc45" providerId="ADAL" clId="{9D56A3B7-689E-4D5F-97F0-A5D99732B6D7}" dt="2025-09-03T15:21:18.313" v="54" actId="1076"/>
          <ac:picMkLst>
            <pc:docMk/>
            <pc:sldMk cId="1159671010" sldId="323"/>
            <ac:picMk id="8" creationId="{28FA6C2E-06EA-B974-171F-583F45300195}"/>
          </ac:picMkLst>
        </pc:picChg>
      </pc:sldChg>
      <pc:sldChg chg="del">
        <pc:chgData name="Jonas Bøgvad" userId="3ccd7f20-6c69-4d4e-9e13-bfb9a34adc45" providerId="ADAL" clId="{9D56A3B7-689E-4D5F-97F0-A5D99732B6D7}" dt="2025-09-03T14:59:26.220" v="18" actId="47"/>
        <pc:sldMkLst>
          <pc:docMk/>
          <pc:sldMk cId="3831805922" sldId="324"/>
        </pc:sldMkLst>
      </pc:sldChg>
      <pc:sldChg chg="del">
        <pc:chgData name="Jonas Bøgvad" userId="3ccd7f20-6c69-4d4e-9e13-bfb9a34adc45" providerId="ADAL" clId="{9D56A3B7-689E-4D5F-97F0-A5D99732B6D7}" dt="2025-09-03T11:42:06.211" v="2" actId="47"/>
        <pc:sldMkLst>
          <pc:docMk/>
          <pc:sldMk cId="2969596576" sldId="325"/>
        </pc:sldMkLst>
      </pc:sldChg>
      <pc:sldChg chg="del">
        <pc:chgData name="Jonas Bøgvad" userId="3ccd7f20-6c69-4d4e-9e13-bfb9a34adc45" providerId="ADAL" clId="{9D56A3B7-689E-4D5F-97F0-A5D99732B6D7}" dt="2025-09-03T11:42:08.846" v="3" actId="47"/>
        <pc:sldMkLst>
          <pc:docMk/>
          <pc:sldMk cId="1830334355" sldId="326"/>
        </pc:sldMkLst>
      </pc:sldChg>
      <pc:sldChg chg="del">
        <pc:chgData name="Jonas Bøgvad" userId="3ccd7f20-6c69-4d4e-9e13-bfb9a34adc45" providerId="ADAL" clId="{9D56A3B7-689E-4D5F-97F0-A5D99732B6D7}" dt="2025-09-03T11:42:10.239" v="4" actId="47"/>
        <pc:sldMkLst>
          <pc:docMk/>
          <pc:sldMk cId="2555866332" sldId="328"/>
        </pc:sldMkLst>
      </pc:sldChg>
      <pc:sldChg chg="del">
        <pc:chgData name="Jonas Bøgvad" userId="3ccd7f20-6c69-4d4e-9e13-bfb9a34adc45" providerId="ADAL" clId="{9D56A3B7-689E-4D5F-97F0-A5D99732B6D7}" dt="2025-09-03T11:42:39.195" v="8" actId="47"/>
        <pc:sldMkLst>
          <pc:docMk/>
          <pc:sldMk cId="138215028" sldId="329"/>
        </pc:sldMkLst>
      </pc:sldChg>
      <pc:sldChg chg="del">
        <pc:chgData name="Jonas Bøgvad" userId="3ccd7f20-6c69-4d4e-9e13-bfb9a34adc45" providerId="ADAL" clId="{9D56A3B7-689E-4D5F-97F0-A5D99732B6D7}" dt="2025-09-03T11:41:57.012" v="0" actId="47"/>
        <pc:sldMkLst>
          <pc:docMk/>
          <pc:sldMk cId="1800942657" sldId="330"/>
        </pc:sldMkLst>
      </pc:sldChg>
      <pc:sldChg chg="del">
        <pc:chgData name="Jonas Bøgvad" userId="3ccd7f20-6c69-4d4e-9e13-bfb9a34adc45" providerId="ADAL" clId="{9D56A3B7-689E-4D5F-97F0-A5D99732B6D7}" dt="2025-09-03T11:42:37.081" v="7" actId="47"/>
        <pc:sldMkLst>
          <pc:docMk/>
          <pc:sldMk cId="1373983801" sldId="332"/>
        </pc:sldMkLst>
      </pc:sldChg>
      <pc:sldChg chg="addSp delSp modSp mod">
        <pc:chgData name="Jonas Bøgvad" userId="3ccd7f20-6c69-4d4e-9e13-bfb9a34adc45" providerId="ADAL" clId="{9D56A3B7-689E-4D5F-97F0-A5D99732B6D7}" dt="2025-09-03T16:06:58.846" v="165" actId="1076"/>
        <pc:sldMkLst>
          <pc:docMk/>
          <pc:sldMk cId="3193505629" sldId="332"/>
        </pc:sldMkLst>
        <pc:spChg chg="mod">
          <ac:chgData name="Jonas Bøgvad" userId="3ccd7f20-6c69-4d4e-9e13-bfb9a34adc45" providerId="ADAL" clId="{9D56A3B7-689E-4D5F-97F0-A5D99732B6D7}" dt="2025-09-03T16:06:58.846" v="165" actId="1076"/>
          <ac:spMkLst>
            <pc:docMk/>
            <pc:sldMk cId="3193505629" sldId="332"/>
            <ac:spMk id="2" creationId="{2C1E24B6-0179-49C1-8143-189D177E8351}"/>
          </ac:spMkLst>
        </pc:spChg>
        <pc:spChg chg="add mod">
          <ac:chgData name="Jonas Bøgvad" userId="3ccd7f20-6c69-4d4e-9e13-bfb9a34adc45" providerId="ADAL" clId="{9D56A3B7-689E-4D5F-97F0-A5D99732B6D7}" dt="2025-09-03T14:58:22.806" v="17" actId="478"/>
          <ac:spMkLst>
            <pc:docMk/>
            <pc:sldMk cId="3193505629" sldId="332"/>
            <ac:spMk id="3" creationId="{69C0BCC0-07D5-B64E-FD1F-23FA9AB8932B}"/>
          </ac:spMkLst>
        </pc:spChg>
        <pc:picChg chg="add mod">
          <ac:chgData name="Jonas Bøgvad" userId="3ccd7f20-6c69-4d4e-9e13-bfb9a34adc45" providerId="ADAL" clId="{9D56A3B7-689E-4D5F-97F0-A5D99732B6D7}" dt="2025-09-03T16:06:49.087" v="158" actId="1076"/>
          <ac:picMkLst>
            <pc:docMk/>
            <pc:sldMk cId="3193505629" sldId="332"/>
            <ac:picMk id="1026" creationId="{E3906145-F597-4A9B-40F8-97D3DA7550C1}"/>
          </ac:picMkLst>
        </pc:picChg>
        <pc:picChg chg="del">
          <ac:chgData name="Jonas Bøgvad" userId="3ccd7f20-6c69-4d4e-9e13-bfb9a34adc45" providerId="ADAL" clId="{9D56A3B7-689E-4D5F-97F0-A5D99732B6D7}" dt="2025-09-03T14:58:22.806" v="17" actId="478"/>
          <ac:picMkLst>
            <pc:docMk/>
            <pc:sldMk cId="3193505629" sldId="332"/>
            <ac:picMk id="3074" creationId="{C433A36A-7486-9187-A051-67DEF0D3118F}"/>
          </ac:picMkLst>
        </pc:picChg>
      </pc:sldChg>
      <pc:sldChg chg="del">
        <pc:chgData name="Jonas Bøgvad" userId="3ccd7f20-6c69-4d4e-9e13-bfb9a34adc45" providerId="ADAL" clId="{9D56A3B7-689E-4D5F-97F0-A5D99732B6D7}" dt="2025-09-03T11:42:29.428" v="6" actId="47"/>
        <pc:sldMkLst>
          <pc:docMk/>
          <pc:sldMk cId="190566138" sldId="333"/>
        </pc:sldMkLst>
      </pc:sldChg>
      <pc:sldChg chg="addSp modSp mod">
        <pc:chgData name="Jonas Bøgvad" userId="3ccd7f20-6c69-4d4e-9e13-bfb9a34adc45" providerId="ADAL" clId="{9D56A3B7-689E-4D5F-97F0-A5D99732B6D7}" dt="2025-09-03T17:12:22.151" v="204" actId="20577"/>
        <pc:sldMkLst>
          <pc:docMk/>
          <pc:sldMk cId="1612090186" sldId="333"/>
        </pc:sldMkLst>
        <pc:spChg chg="mod">
          <ac:chgData name="Jonas Bøgvad" userId="3ccd7f20-6c69-4d4e-9e13-bfb9a34adc45" providerId="ADAL" clId="{9D56A3B7-689E-4D5F-97F0-A5D99732B6D7}" dt="2025-09-03T17:11:17.171" v="183" actId="20577"/>
          <ac:spMkLst>
            <pc:docMk/>
            <pc:sldMk cId="1612090186" sldId="333"/>
            <ac:spMk id="3" creationId="{1FFCED38-8C77-9447-3538-165A311A8B46}"/>
          </ac:spMkLst>
        </pc:spChg>
        <pc:spChg chg="add mod">
          <ac:chgData name="Jonas Bøgvad" userId="3ccd7f20-6c69-4d4e-9e13-bfb9a34adc45" providerId="ADAL" clId="{9D56A3B7-689E-4D5F-97F0-A5D99732B6D7}" dt="2025-09-03T17:12:22.151" v="204" actId="20577"/>
          <ac:spMkLst>
            <pc:docMk/>
            <pc:sldMk cId="1612090186" sldId="333"/>
            <ac:spMk id="5" creationId="{B4AFAC5F-EFBC-6444-EBC1-1FCE86D16056}"/>
          </ac:spMkLst>
        </pc:spChg>
        <pc:picChg chg="add mod">
          <ac:chgData name="Jonas Bøgvad" userId="3ccd7f20-6c69-4d4e-9e13-bfb9a34adc45" providerId="ADAL" clId="{9D56A3B7-689E-4D5F-97F0-A5D99732B6D7}" dt="2025-09-03T17:12:12" v="199" actId="1076"/>
          <ac:picMkLst>
            <pc:docMk/>
            <pc:sldMk cId="1612090186" sldId="333"/>
            <ac:picMk id="7" creationId="{2628AFEF-AEB8-EE9D-26B4-698F03A3DD51}"/>
          </ac:picMkLst>
        </pc:picChg>
      </pc:sldChg>
      <pc:sldChg chg="modSp mod ord">
        <pc:chgData name="Jonas Bøgvad" userId="3ccd7f20-6c69-4d4e-9e13-bfb9a34adc45" providerId="ADAL" clId="{9D56A3B7-689E-4D5F-97F0-A5D99732B6D7}" dt="2025-09-03T16:05:08.637" v="88" actId="113"/>
        <pc:sldMkLst>
          <pc:docMk/>
          <pc:sldMk cId="4235021421" sldId="334"/>
        </pc:sldMkLst>
        <pc:spChg chg="mod">
          <ac:chgData name="Jonas Bøgvad" userId="3ccd7f20-6c69-4d4e-9e13-bfb9a34adc45" providerId="ADAL" clId="{9D56A3B7-689E-4D5F-97F0-A5D99732B6D7}" dt="2025-09-03T16:05:08.637" v="88" actId="113"/>
          <ac:spMkLst>
            <pc:docMk/>
            <pc:sldMk cId="4235021421" sldId="334"/>
            <ac:spMk id="2" creationId="{AF6B74A0-DB3C-8ED6-F222-E270AA86C27E}"/>
          </ac:spMkLst>
        </pc:spChg>
        <pc:spChg chg="mod">
          <ac:chgData name="Jonas Bøgvad" userId="3ccd7f20-6c69-4d4e-9e13-bfb9a34adc45" providerId="ADAL" clId="{9D56A3B7-689E-4D5F-97F0-A5D99732B6D7}" dt="2025-09-03T15:32:28.280" v="83" actId="12"/>
          <ac:spMkLst>
            <pc:docMk/>
            <pc:sldMk cId="4235021421" sldId="334"/>
            <ac:spMk id="4" creationId="{BF9BA8F4-1FB4-1042-80B9-CE119D44B887}"/>
          </ac:spMkLst>
        </pc:spChg>
      </pc:sldChg>
      <pc:sldChg chg="modSp mod ord">
        <pc:chgData name="Jonas Bøgvad" userId="3ccd7f20-6c69-4d4e-9e13-bfb9a34adc45" providerId="ADAL" clId="{9D56A3B7-689E-4D5F-97F0-A5D99732B6D7}" dt="2025-09-03T15:36:22.695" v="85"/>
        <pc:sldMkLst>
          <pc:docMk/>
          <pc:sldMk cId="852434418" sldId="335"/>
        </pc:sldMkLst>
        <pc:picChg chg="mod">
          <ac:chgData name="Jonas Bøgvad" userId="3ccd7f20-6c69-4d4e-9e13-bfb9a34adc45" providerId="ADAL" clId="{9D56A3B7-689E-4D5F-97F0-A5D99732B6D7}" dt="2025-09-03T15:32:00.132" v="74" actId="1076"/>
          <ac:picMkLst>
            <pc:docMk/>
            <pc:sldMk cId="852434418" sldId="335"/>
            <ac:picMk id="3" creationId="{FD69721A-1670-F67F-3248-4AE07225EE3C}"/>
          </ac:picMkLst>
        </pc:picChg>
      </pc:sldChg>
      <pc:sldChg chg="new del">
        <pc:chgData name="Jonas Bøgvad" userId="3ccd7f20-6c69-4d4e-9e13-bfb9a34adc45" providerId="ADAL" clId="{9D56A3B7-689E-4D5F-97F0-A5D99732B6D7}" dt="2025-09-03T16:05:27.635" v="89" actId="47"/>
        <pc:sldMkLst>
          <pc:docMk/>
          <pc:sldMk cId="2730342434" sldId="336"/>
        </pc:sldMkLst>
      </pc:sldChg>
      <pc:sldChg chg="addSp delSp modSp new mod">
        <pc:chgData name="Jonas Bøgvad" userId="3ccd7f20-6c69-4d4e-9e13-bfb9a34adc45" providerId="ADAL" clId="{9D56A3B7-689E-4D5F-97F0-A5D99732B6D7}" dt="2025-09-03T16:55:42.240" v="174" actId="14100"/>
        <pc:sldMkLst>
          <pc:docMk/>
          <pc:sldMk cId="2975894217" sldId="336"/>
        </pc:sldMkLst>
        <pc:spChg chg="mod">
          <ac:chgData name="Jonas Bøgvad" userId="3ccd7f20-6c69-4d4e-9e13-bfb9a34adc45" providerId="ADAL" clId="{9D56A3B7-689E-4D5F-97F0-A5D99732B6D7}" dt="2025-09-03T16:07:06.155" v="168" actId="113"/>
          <ac:spMkLst>
            <pc:docMk/>
            <pc:sldMk cId="2975894217" sldId="336"/>
            <ac:spMk id="2" creationId="{9B8DB494-AF2D-E624-D118-1E3C20669C02}"/>
          </ac:spMkLst>
        </pc:spChg>
        <pc:spChg chg="del">
          <ac:chgData name="Jonas Bøgvad" userId="3ccd7f20-6c69-4d4e-9e13-bfb9a34adc45" providerId="ADAL" clId="{9D56A3B7-689E-4D5F-97F0-A5D99732B6D7}" dt="2025-09-03T16:55:33.960" v="169"/>
          <ac:spMkLst>
            <pc:docMk/>
            <pc:sldMk cId="2975894217" sldId="336"/>
            <ac:spMk id="3" creationId="{3D17C5D6-1B1F-3392-AF85-05B7E3D58205}"/>
          </ac:spMkLst>
        </pc:spChg>
        <pc:picChg chg="add mod">
          <ac:chgData name="Jonas Bøgvad" userId="3ccd7f20-6c69-4d4e-9e13-bfb9a34adc45" providerId="ADAL" clId="{9D56A3B7-689E-4D5F-97F0-A5D99732B6D7}" dt="2025-09-03T16:55:42.240" v="174" actId="14100"/>
          <ac:picMkLst>
            <pc:docMk/>
            <pc:sldMk cId="2975894217" sldId="336"/>
            <ac:picMk id="2050" creationId="{0D80120A-5A26-EDAA-3EBE-DE0EF87E978A}"/>
          </ac:picMkLst>
        </pc:picChg>
      </pc:sldChg>
    </pc:docChg>
  </pc:docChgLst>
  <pc:docChgLst>
    <pc:chgData name="Jonas Bøgvad" userId="3ccd7f20-6c69-4d4e-9e13-bfb9a34adc45" providerId="ADAL" clId="{DA809201-701E-4F9D-8D85-FD225DE9C64F}"/>
    <pc:docChg chg="undo custSel modSld">
      <pc:chgData name="Jonas Bøgvad" userId="3ccd7f20-6c69-4d4e-9e13-bfb9a34adc45" providerId="ADAL" clId="{DA809201-701E-4F9D-8D85-FD225DE9C64F}" dt="2025-06-11T19:18:36.992" v="10" actId="478"/>
      <pc:docMkLst>
        <pc:docMk/>
      </pc:docMkLst>
      <pc:sldChg chg="addSp delSp modSp mod modNotesTx">
        <pc:chgData name="Jonas Bøgvad" userId="3ccd7f20-6c69-4d4e-9e13-bfb9a34adc45" providerId="ADAL" clId="{DA809201-701E-4F9D-8D85-FD225DE9C64F}" dt="2025-06-11T19:18:36.992" v="10" actId="478"/>
        <pc:sldMkLst>
          <pc:docMk/>
          <pc:sldMk cId="529605987" sldId="276"/>
        </pc:sldMkLst>
      </pc:sldChg>
    </pc:docChg>
  </pc:docChgLst>
  <pc:docChgLst>
    <pc:chgData name="Nicklas Olsen" userId="S::nicklas_learnintune.net#ext#@skymadesimple.onmicrosoft.com::06fa4e8d-a9b0-4a8f-8813-0f1969f05135" providerId="AD" clId="Web-{22AE3CA0-8858-8846-7A9A-C0C7455B8B46}"/>
    <pc:docChg chg="addSld delSld modSld sldOrd">
      <pc:chgData name="Nicklas Olsen" userId="S::nicklas_learnintune.net#ext#@skymadesimple.onmicrosoft.com::06fa4e8d-a9b0-4a8f-8813-0f1969f05135" providerId="AD" clId="Web-{22AE3CA0-8858-8846-7A9A-C0C7455B8B46}" dt="2025-09-03T14:06:44.997" v="1067" actId="20577"/>
      <pc:docMkLst>
        <pc:docMk/>
      </pc:docMkLst>
      <pc:sldChg chg="modSp modNotes">
        <pc:chgData name="Nicklas Olsen" userId="S::nicklas_learnintune.net#ext#@skymadesimple.onmicrosoft.com::06fa4e8d-a9b0-4a8f-8813-0f1969f05135" providerId="AD" clId="Web-{22AE3CA0-8858-8846-7A9A-C0C7455B8B46}" dt="2025-09-03T13:21:02.315" v="463"/>
        <pc:sldMkLst>
          <pc:docMk/>
          <pc:sldMk cId="4286153853" sldId="301"/>
        </pc:sldMkLst>
        <pc:spChg chg="mod">
          <ac:chgData name="Nicklas Olsen" userId="S::nicklas_learnintune.net#ext#@skymadesimple.onmicrosoft.com::06fa4e8d-a9b0-4a8f-8813-0f1969f05135" providerId="AD" clId="Web-{22AE3CA0-8858-8846-7A9A-C0C7455B8B46}" dt="2025-09-03T13:19:59.047" v="456" actId="20577"/>
          <ac:spMkLst>
            <pc:docMk/>
            <pc:sldMk cId="4286153853" sldId="301"/>
            <ac:spMk id="3" creationId="{9213CD60-AFA8-11ED-4D56-A85EAFF412CF}"/>
          </ac:spMkLst>
        </pc:spChg>
      </pc:sldChg>
      <pc:sldChg chg="modSp ord modNotes">
        <pc:chgData name="Nicklas Olsen" userId="S::nicklas_learnintune.net#ext#@skymadesimple.onmicrosoft.com::06fa4e8d-a9b0-4a8f-8813-0f1969f05135" providerId="AD" clId="Web-{22AE3CA0-8858-8846-7A9A-C0C7455B8B46}" dt="2025-09-03T13:42:37.551" v="959" actId="20577"/>
        <pc:sldMkLst>
          <pc:docMk/>
          <pc:sldMk cId="1564001279" sldId="311"/>
        </pc:sldMkLst>
        <pc:spChg chg="mod">
          <ac:chgData name="Nicklas Olsen" userId="S::nicklas_learnintune.net#ext#@skymadesimple.onmicrosoft.com::06fa4e8d-a9b0-4a8f-8813-0f1969f05135" providerId="AD" clId="Web-{22AE3CA0-8858-8846-7A9A-C0C7455B8B46}" dt="2025-09-03T13:42:37.551" v="959" actId="20577"/>
          <ac:spMkLst>
            <pc:docMk/>
            <pc:sldMk cId="1564001279" sldId="311"/>
            <ac:spMk id="2" creationId="{CCBF4C2E-B3BA-A666-297E-6C8872E35C71}"/>
          </ac:spMkLst>
        </pc:spChg>
        <pc:spChg chg="mod">
          <ac:chgData name="Nicklas Olsen" userId="S::nicklas_learnintune.net#ext#@skymadesimple.onmicrosoft.com::06fa4e8d-a9b0-4a8f-8813-0f1969f05135" providerId="AD" clId="Web-{22AE3CA0-8858-8846-7A9A-C0C7455B8B46}" dt="2025-09-03T13:42:20.535" v="937" actId="20577"/>
          <ac:spMkLst>
            <pc:docMk/>
            <pc:sldMk cId="1564001279" sldId="311"/>
            <ac:spMk id="3" creationId="{0C482A27-F767-5A9D-7E9A-397103CBD646}"/>
          </ac:spMkLst>
        </pc:spChg>
      </pc:sldChg>
      <pc:sldChg chg="addSp delSp modSp modNotes">
        <pc:chgData name="Nicklas Olsen" userId="S::nicklas_learnintune.net#ext#@skymadesimple.onmicrosoft.com::06fa4e8d-a9b0-4a8f-8813-0f1969f05135" providerId="AD" clId="Web-{22AE3CA0-8858-8846-7A9A-C0C7455B8B46}" dt="2025-09-03T14:06:44.997" v="1067" actId="20577"/>
        <pc:sldMkLst>
          <pc:docMk/>
          <pc:sldMk cId="1159671010" sldId="323"/>
        </pc:sldMkLst>
        <pc:spChg chg="del mod">
          <ac:chgData name="Nicklas Olsen" userId="S::nicklas_learnintune.net#ext#@skymadesimple.onmicrosoft.com::06fa4e8d-a9b0-4a8f-8813-0f1969f05135" providerId="AD" clId="Web-{22AE3CA0-8858-8846-7A9A-C0C7455B8B46}" dt="2025-09-03T13:00:18.580" v="270"/>
          <ac:spMkLst>
            <pc:docMk/>
            <pc:sldMk cId="1159671010" sldId="323"/>
            <ac:spMk id="4" creationId="{5E71265F-A903-D26D-E51A-2A2B782FA411}"/>
          </ac:spMkLst>
        </pc:spChg>
        <pc:spChg chg="add del mod">
          <ac:chgData name="Nicklas Olsen" userId="S::nicklas_learnintune.net#ext#@skymadesimple.onmicrosoft.com::06fa4e8d-a9b0-4a8f-8813-0f1969f05135" providerId="AD" clId="Web-{22AE3CA0-8858-8846-7A9A-C0C7455B8B46}" dt="2025-09-03T13:21:42.706" v="466"/>
          <ac:spMkLst>
            <pc:docMk/>
            <pc:sldMk cId="1159671010" sldId="323"/>
            <ac:spMk id="5" creationId="{80CFCF69-920A-E7C6-6DB1-ABBBF76E8B71}"/>
          </ac:spMkLst>
        </pc:spChg>
        <pc:spChg chg="add mod">
          <ac:chgData name="Nicklas Olsen" userId="S::nicklas_learnintune.net#ext#@skymadesimple.onmicrosoft.com::06fa4e8d-a9b0-4a8f-8813-0f1969f05135" providerId="AD" clId="Web-{22AE3CA0-8858-8846-7A9A-C0C7455B8B46}" dt="2025-09-03T14:06:44.997" v="1067" actId="20577"/>
          <ac:spMkLst>
            <pc:docMk/>
            <pc:sldMk cId="1159671010" sldId="323"/>
            <ac:spMk id="7" creationId="{EAF26F57-16E2-B3BA-7402-8F75CC4F8D6B}"/>
          </ac:spMkLst>
        </pc:spChg>
        <pc:picChg chg="add mod">
          <ac:chgData name="Nicklas Olsen" userId="S::nicklas_learnintune.net#ext#@skymadesimple.onmicrosoft.com::06fa4e8d-a9b0-4a8f-8813-0f1969f05135" providerId="AD" clId="Web-{22AE3CA0-8858-8846-7A9A-C0C7455B8B46}" dt="2025-09-03T13:29:33.547" v="829" actId="1076"/>
          <ac:picMkLst>
            <pc:docMk/>
            <pc:sldMk cId="1159671010" sldId="323"/>
            <ac:picMk id="8" creationId="{28FA6C2E-06EA-B974-171F-583F45300195}"/>
          </ac:picMkLst>
        </pc:picChg>
        <pc:picChg chg="del">
          <ac:chgData name="Nicklas Olsen" userId="S::nicklas_learnintune.net#ext#@skymadesimple.onmicrosoft.com::06fa4e8d-a9b0-4a8f-8813-0f1969f05135" providerId="AD" clId="Web-{22AE3CA0-8858-8846-7A9A-C0C7455B8B46}" dt="2025-09-03T13:00:20.986" v="271"/>
          <ac:picMkLst>
            <pc:docMk/>
            <pc:sldMk cId="1159671010" sldId="323"/>
            <ac:picMk id="3074" creationId="{5D7AA574-4458-7563-96B2-F1877B8F5723}"/>
          </ac:picMkLst>
        </pc:picChg>
      </pc:sldChg>
      <pc:sldChg chg="mod modShow">
        <pc:chgData name="Nicklas Olsen" userId="S::nicklas_learnintune.net#ext#@skymadesimple.onmicrosoft.com::06fa4e8d-a9b0-4a8f-8813-0f1969f05135" providerId="AD" clId="Web-{22AE3CA0-8858-8846-7A9A-C0C7455B8B46}" dt="2025-09-03T12:42:57.334" v="21"/>
        <pc:sldMkLst>
          <pc:docMk/>
          <pc:sldMk cId="3831805922" sldId="324"/>
        </pc:sldMkLst>
      </pc:sldChg>
      <pc:sldChg chg="del mod modShow">
        <pc:chgData name="Nicklas Olsen" userId="S::nicklas_learnintune.net#ext#@skymadesimple.onmicrosoft.com::06fa4e8d-a9b0-4a8f-8813-0f1969f05135" providerId="AD" clId="Web-{22AE3CA0-8858-8846-7A9A-C0C7455B8B46}" dt="2025-09-03T13:21:03.330" v="464"/>
        <pc:sldMkLst>
          <pc:docMk/>
          <pc:sldMk cId="2466539678" sldId="331"/>
        </pc:sldMkLst>
      </pc:sldChg>
      <pc:sldChg chg="delSp modSp add replId modNotes">
        <pc:chgData name="Nicklas Olsen" userId="S::nicklas_learnintune.net#ext#@skymadesimple.onmicrosoft.com::06fa4e8d-a9b0-4a8f-8813-0f1969f05135" providerId="AD" clId="Web-{22AE3CA0-8858-8846-7A9A-C0C7455B8B46}" dt="2025-09-03T13:22:05.863" v="472"/>
        <pc:sldMkLst>
          <pc:docMk/>
          <pc:sldMk cId="3193505629" sldId="332"/>
        </pc:sldMkLst>
        <pc:spChg chg="mod">
          <ac:chgData name="Nicklas Olsen" userId="S::nicklas_learnintune.net#ext#@skymadesimple.onmicrosoft.com::06fa4e8d-a9b0-4a8f-8813-0f1969f05135" providerId="AD" clId="Web-{22AE3CA0-8858-8846-7A9A-C0C7455B8B46}" dt="2025-09-03T12:41:18.191" v="4" actId="20577"/>
          <ac:spMkLst>
            <pc:docMk/>
            <pc:sldMk cId="3193505629" sldId="332"/>
            <ac:spMk id="2" creationId="{2C1E24B6-0179-49C1-8143-189D177E8351}"/>
          </ac:spMkLst>
        </pc:spChg>
        <pc:spChg chg="del mod">
          <ac:chgData name="Nicklas Olsen" userId="S::nicklas_learnintune.net#ext#@skymadesimple.onmicrosoft.com::06fa4e8d-a9b0-4a8f-8813-0f1969f05135" providerId="AD" clId="Web-{22AE3CA0-8858-8846-7A9A-C0C7455B8B46}" dt="2025-09-03T13:22:02.254" v="471"/>
          <ac:spMkLst>
            <pc:docMk/>
            <pc:sldMk cId="3193505629" sldId="332"/>
            <ac:spMk id="4" creationId="{2E17560E-00B4-CA48-D126-FA17B164B41B}"/>
          </ac:spMkLst>
        </pc:spChg>
      </pc:sldChg>
      <pc:sldChg chg="modSp add replId">
        <pc:chgData name="Nicklas Olsen" userId="S::nicklas_learnintune.net#ext#@skymadesimple.onmicrosoft.com::06fa4e8d-a9b0-4a8f-8813-0f1969f05135" providerId="AD" clId="Web-{22AE3CA0-8858-8846-7A9A-C0C7455B8B46}" dt="2025-09-03T12:42:52.553" v="19" actId="20577"/>
        <pc:sldMkLst>
          <pc:docMk/>
          <pc:sldMk cId="1612090186" sldId="333"/>
        </pc:sldMkLst>
        <pc:spChg chg="mod">
          <ac:chgData name="Nicklas Olsen" userId="S::nicklas_learnintune.net#ext#@skymadesimple.onmicrosoft.com::06fa4e8d-a9b0-4a8f-8813-0f1969f05135" providerId="AD" clId="Web-{22AE3CA0-8858-8846-7A9A-C0C7455B8B46}" dt="2025-09-03T12:42:52.506" v="18" actId="20577"/>
          <ac:spMkLst>
            <pc:docMk/>
            <pc:sldMk cId="1612090186" sldId="333"/>
            <ac:spMk id="2" creationId="{16780E5A-A36D-55D4-9839-A2424E8FA303}"/>
          </ac:spMkLst>
        </pc:spChg>
        <pc:spChg chg="mod">
          <ac:chgData name="Nicklas Olsen" userId="S::nicklas_learnintune.net#ext#@skymadesimple.onmicrosoft.com::06fa4e8d-a9b0-4a8f-8813-0f1969f05135" providerId="AD" clId="Web-{22AE3CA0-8858-8846-7A9A-C0C7455B8B46}" dt="2025-09-03T12:42:52.553" v="19" actId="20577"/>
          <ac:spMkLst>
            <pc:docMk/>
            <pc:sldMk cId="1612090186" sldId="333"/>
            <ac:spMk id="3" creationId="{1FFCED38-8C77-9447-3538-165A311A8B46}"/>
          </ac:spMkLst>
        </pc:spChg>
      </pc:sldChg>
      <pc:sldChg chg="addSp delSp modSp add replId modNotes">
        <pc:chgData name="Nicklas Olsen" userId="S::nicklas_learnintune.net#ext#@skymadesimple.onmicrosoft.com::06fa4e8d-a9b0-4a8f-8813-0f1969f05135" providerId="AD" clId="Web-{22AE3CA0-8858-8846-7A9A-C0C7455B8B46}" dt="2025-09-03T13:30:33.189" v="869" actId="20577"/>
        <pc:sldMkLst>
          <pc:docMk/>
          <pc:sldMk cId="4235021421" sldId="334"/>
        </pc:sldMkLst>
        <pc:spChg chg="mod">
          <ac:chgData name="Nicklas Olsen" userId="S::nicklas_learnintune.net#ext#@skymadesimple.onmicrosoft.com::06fa4e8d-a9b0-4a8f-8813-0f1969f05135" providerId="AD" clId="Web-{22AE3CA0-8858-8846-7A9A-C0C7455B8B46}" dt="2025-09-03T12:54:40.509" v="199" actId="20577"/>
          <ac:spMkLst>
            <pc:docMk/>
            <pc:sldMk cId="4235021421" sldId="334"/>
            <ac:spMk id="2" creationId="{AF6B74A0-DB3C-8ED6-F222-E270AA86C27E}"/>
          </ac:spMkLst>
        </pc:spChg>
        <pc:spChg chg="mod">
          <ac:chgData name="Nicklas Olsen" userId="S::nicklas_learnintune.net#ext#@skymadesimple.onmicrosoft.com::06fa4e8d-a9b0-4a8f-8813-0f1969f05135" providerId="AD" clId="Web-{22AE3CA0-8858-8846-7A9A-C0C7455B8B46}" dt="2025-09-03T13:30:33.189" v="869" actId="20577"/>
          <ac:spMkLst>
            <pc:docMk/>
            <pc:sldMk cId="4235021421" sldId="334"/>
            <ac:spMk id="4" creationId="{BF9BA8F4-1FB4-1042-80B9-CE119D44B887}"/>
          </ac:spMkLst>
        </pc:spChg>
        <pc:spChg chg="add del mod">
          <ac:chgData name="Nicklas Olsen" userId="S::nicklas_learnintune.net#ext#@skymadesimple.onmicrosoft.com::06fa4e8d-a9b0-4a8f-8813-0f1969f05135" providerId="AD" clId="Web-{22AE3CA0-8858-8846-7A9A-C0C7455B8B46}" dt="2025-09-03T12:56:04.683" v="235"/>
          <ac:spMkLst>
            <pc:docMk/>
            <pc:sldMk cId="4235021421" sldId="334"/>
            <ac:spMk id="5" creationId="{93F0144C-A51C-221C-15E9-F3E0C788F182}"/>
          </ac:spMkLst>
        </pc:spChg>
        <pc:picChg chg="add mod">
          <ac:chgData name="Nicklas Olsen" userId="S::nicklas_learnintune.net#ext#@skymadesimple.onmicrosoft.com::06fa4e8d-a9b0-4a8f-8813-0f1969f05135" providerId="AD" clId="Web-{22AE3CA0-8858-8846-7A9A-C0C7455B8B46}" dt="2025-09-03T13:30:20.798" v="847" actId="1076"/>
          <ac:picMkLst>
            <pc:docMk/>
            <pc:sldMk cId="4235021421" sldId="334"/>
            <ac:picMk id="6" creationId="{F04D88AC-F84A-0BB1-AF00-0B1C7FE7DF77}"/>
          </ac:picMkLst>
        </pc:picChg>
        <pc:picChg chg="add mod">
          <ac:chgData name="Nicklas Olsen" userId="S::nicklas_learnintune.net#ext#@skymadesimple.onmicrosoft.com::06fa4e8d-a9b0-4a8f-8813-0f1969f05135" providerId="AD" clId="Web-{22AE3CA0-8858-8846-7A9A-C0C7455B8B46}" dt="2025-09-03T13:30:25.720" v="848" actId="1076"/>
          <ac:picMkLst>
            <pc:docMk/>
            <pc:sldMk cId="4235021421" sldId="334"/>
            <ac:picMk id="7" creationId="{4211E0DF-ECFE-FA91-A047-272673478C10}"/>
          </ac:picMkLst>
        </pc:picChg>
        <pc:picChg chg="del">
          <ac:chgData name="Nicklas Olsen" userId="S::nicklas_learnintune.net#ext#@skymadesimple.onmicrosoft.com::06fa4e8d-a9b0-4a8f-8813-0f1969f05135" providerId="AD" clId="Web-{22AE3CA0-8858-8846-7A9A-C0C7455B8B46}" dt="2025-09-03T12:56:00.901" v="234"/>
          <ac:picMkLst>
            <pc:docMk/>
            <pc:sldMk cId="4235021421" sldId="334"/>
            <ac:picMk id="3074" creationId="{66430CD5-B6FA-416B-F77A-FB534E429138}"/>
          </ac:picMkLst>
        </pc:picChg>
      </pc:sldChg>
      <pc:sldChg chg="addSp modSp add replId addAnim modNotes">
        <pc:chgData name="Nicklas Olsen" userId="S::nicklas_learnintune.net#ext#@skymadesimple.onmicrosoft.com::06fa4e8d-a9b0-4a8f-8813-0f1969f05135" providerId="AD" clId="Web-{22AE3CA0-8858-8846-7A9A-C0C7455B8B46}" dt="2025-09-03T13:24:51.867" v="608" actId="1076"/>
        <pc:sldMkLst>
          <pc:docMk/>
          <pc:sldMk cId="852434418" sldId="335"/>
        </pc:sldMkLst>
        <pc:spChg chg="mod">
          <ac:chgData name="Nicklas Olsen" userId="S::nicklas_learnintune.net#ext#@skymadesimple.onmicrosoft.com::06fa4e8d-a9b0-4a8f-8813-0f1969f05135" providerId="AD" clId="Web-{22AE3CA0-8858-8846-7A9A-C0C7455B8B46}" dt="2025-09-03T13:02:38.615" v="345" actId="20577"/>
          <ac:spMkLst>
            <pc:docMk/>
            <pc:sldMk cId="852434418" sldId="335"/>
            <ac:spMk id="2" creationId="{A54D046A-871C-506D-98D4-2E4B1924EC79}"/>
          </ac:spMkLst>
        </pc:spChg>
        <pc:spChg chg="mod">
          <ac:chgData name="Nicklas Olsen" userId="S::nicklas_learnintune.net#ext#@skymadesimple.onmicrosoft.com::06fa4e8d-a9b0-4a8f-8813-0f1969f05135" providerId="AD" clId="Web-{22AE3CA0-8858-8846-7A9A-C0C7455B8B46}" dt="2025-09-03T13:16:51.730" v="403" actId="20577"/>
          <ac:spMkLst>
            <pc:docMk/>
            <pc:sldMk cId="852434418" sldId="335"/>
            <ac:spMk id="5" creationId="{3762014F-B5AA-2672-54BB-7B06B6CDA630}"/>
          </ac:spMkLst>
        </pc:spChg>
        <pc:picChg chg="add mod">
          <ac:chgData name="Nicklas Olsen" userId="S::nicklas_learnintune.net#ext#@skymadesimple.onmicrosoft.com::06fa4e8d-a9b0-4a8f-8813-0f1969f05135" providerId="AD" clId="Web-{22AE3CA0-8858-8846-7A9A-C0C7455B8B46}" dt="2025-09-03T13:24:51.867" v="608" actId="1076"/>
          <ac:picMkLst>
            <pc:docMk/>
            <pc:sldMk cId="852434418" sldId="335"/>
            <ac:picMk id="3" creationId="{FD69721A-1670-F67F-3248-4AE07225EE3C}"/>
          </ac:picMkLst>
        </pc:picChg>
      </pc:sldChg>
    </pc:docChg>
  </pc:docChgLst>
  <pc:docChgLst>
    <pc:chgData name="Jonas Bøgvad" userId="S::jb@skymadesimple.io::3ccd7f20-6c69-4d4e-9e13-bfb9a34adc45" providerId="AD" clId="Web-{06AF4673-1AED-D78A-7067-A05E04F3F456}"/>
    <pc:docChg chg="addSld modSld sldOrd">
      <pc:chgData name="Jonas Bøgvad" userId="S::jb@skymadesimple.io::3ccd7f20-6c69-4d4e-9e13-bfb9a34adc45" providerId="AD" clId="Web-{06AF4673-1AED-D78A-7067-A05E04F3F456}" dt="2025-06-11T17:47:11.196" v="117" actId="20577"/>
      <pc:docMkLst>
        <pc:docMk/>
      </pc:docMkLst>
      <pc:sldChg chg="modSp add">
        <pc:chgData name="Jonas Bøgvad" userId="S::jb@skymadesimple.io::3ccd7f20-6c69-4d4e-9e13-bfb9a34adc45" providerId="AD" clId="Web-{06AF4673-1AED-D78A-7067-A05E04F3F456}" dt="2025-06-11T17:47:11.196" v="117" actId="20577"/>
        <pc:sldMkLst>
          <pc:docMk/>
          <pc:sldMk cId="529605987" sldId="276"/>
        </pc:sldMkLst>
      </pc:sldChg>
      <pc:sldChg chg="addSp delSp modSp new ord">
        <pc:chgData name="Jonas Bøgvad" userId="S::jb@skymadesimple.io::3ccd7f20-6c69-4d4e-9e13-bfb9a34adc45" providerId="AD" clId="Web-{06AF4673-1AED-D78A-7067-A05E04F3F456}" dt="2025-06-11T17:22:40.888" v="31"/>
        <pc:sldMkLst>
          <pc:docMk/>
          <pc:sldMk cId="1695599959" sldId="314"/>
        </pc:sldMkLst>
      </pc:sldChg>
      <pc:sldChg chg="addSp modSp new">
        <pc:chgData name="Jonas Bøgvad" userId="S::jb@skymadesimple.io::3ccd7f20-6c69-4d4e-9e13-bfb9a34adc45" providerId="AD" clId="Web-{06AF4673-1AED-D78A-7067-A05E04F3F456}" dt="2025-06-11T17:42:43.171" v="97" actId="14100"/>
        <pc:sldMkLst>
          <pc:docMk/>
          <pc:sldMk cId="2900407731" sldId="31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1F3BBC-2FFE-4868-882A-BD75B2901FC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E505BF4-1E75-400B-AF68-DE9685CDB35B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4300">
              <a:solidFill>
                <a:srgbClr val="FFFFFF"/>
              </a:solidFill>
              <a:latin typeface="Calibri" panose="020F0502020204030204"/>
              <a:ea typeface="+mn-ea"/>
              <a:cs typeface="+mn-cs"/>
            </a:rPr>
            <a:t>Intune</a:t>
          </a:r>
        </a:p>
      </dgm:t>
    </dgm:pt>
    <dgm:pt modelId="{576B38E7-AA72-4568-9A23-DF410CE248A9}" type="parTrans" cxnId="{54C0707B-AC25-4B78-B937-EBE3730713FB}">
      <dgm:prSet/>
      <dgm:spPr/>
      <dgm:t>
        <a:bodyPr/>
        <a:lstStyle/>
        <a:p>
          <a:endParaRPr lang="en-US"/>
        </a:p>
      </dgm:t>
    </dgm:pt>
    <dgm:pt modelId="{F1E17F23-0B5A-4C04-ADD8-12A85051E64E}" type="sibTrans" cxnId="{54C0707B-AC25-4B78-B937-EBE3730713FB}">
      <dgm:prSet/>
      <dgm:spPr/>
      <dgm:t>
        <a:bodyPr/>
        <a:lstStyle/>
        <a:p>
          <a:endParaRPr lang="en-US"/>
        </a:p>
      </dgm:t>
    </dgm:pt>
    <dgm:pt modelId="{C9D88E8B-5FBB-4A88-96A0-2938B6ED57DE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4300">
              <a:solidFill>
                <a:srgbClr val="FFFFFF"/>
              </a:solidFill>
              <a:latin typeface="Calibri" panose="020F0502020204030204"/>
              <a:ea typeface="+mn-ea"/>
              <a:cs typeface="+mn-cs"/>
            </a:rPr>
            <a:t>Entra</a:t>
          </a:r>
        </a:p>
      </dgm:t>
    </dgm:pt>
    <dgm:pt modelId="{C3EE97CE-0BF9-40B8-929C-AC305886C9D8}" type="parTrans" cxnId="{082BD7CC-EE17-4012-9888-E75096A7213C}">
      <dgm:prSet/>
      <dgm:spPr/>
      <dgm:t>
        <a:bodyPr/>
        <a:lstStyle/>
        <a:p>
          <a:endParaRPr lang="en-US"/>
        </a:p>
      </dgm:t>
    </dgm:pt>
    <dgm:pt modelId="{14D91B9A-15E5-4FB5-9970-D82941B258DB}" type="sibTrans" cxnId="{082BD7CC-EE17-4012-9888-E75096A7213C}">
      <dgm:prSet/>
      <dgm:spPr/>
      <dgm:t>
        <a:bodyPr/>
        <a:lstStyle/>
        <a:p>
          <a:endParaRPr lang="en-US"/>
        </a:p>
      </dgm:t>
    </dgm:pt>
    <dgm:pt modelId="{28F9F9C2-BD5B-48B1-89E1-EDD1630B3C14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4300">
              <a:solidFill>
                <a:srgbClr val="FFFFFF"/>
              </a:solidFill>
              <a:latin typeface="Calibri" panose="020F0502020204030204"/>
              <a:ea typeface="+mn-ea"/>
              <a:cs typeface="+mn-cs"/>
            </a:rPr>
            <a:t>Protect against shadow AI </a:t>
          </a:r>
        </a:p>
      </dgm:t>
    </dgm:pt>
    <dgm:pt modelId="{D56B2579-E720-4BAB-9609-5C341D28C225}" type="parTrans" cxnId="{26E909C7-87BC-4EB6-B328-9D5372912A00}">
      <dgm:prSet/>
      <dgm:spPr/>
      <dgm:t>
        <a:bodyPr/>
        <a:lstStyle/>
        <a:p>
          <a:endParaRPr lang="en-US"/>
        </a:p>
      </dgm:t>
    </dgm:pt>
    <dgm:pt modelId="{323BF8F4-9835-46DA-91BE-4C3504E4D87F}" type="sibTrans" cxnId="{26E909C7-87BC-4EB6-B328-9D5372912A00}">
      <dgm:prSet/>
      <dgm:spPr/>
      <dgm:t>
        <a:bodyPr/>
        <a:lstStyle/>
        <a:p>
          <a:endParaRPr lang="en-US"/>
        </a:p>
      </dgm:t>
    </dgm:pt>
    <dgm:pt modelId="{AA2D52F3-82E3-4054-BFCB-A6F85B6C3234}">
      <dgm:prSet/>
      <dgm:spPr/>
      <dgm:t>
        <a:bodyPr/>
        <a:lstStyle/>
        <a:p>
          <a:pPr algn="l">
            <a:lnSpc>
              <a:spcPct val="90000"/>
            </a:lnSpc>
          </a:pPr>
          <a:r>
            <a:rPr lang="en-US" sz="4300">
              <a:solidFill>
                <a:srgbClr val="FFFFFF"/>
              </a:solidFill>
              <a:latin typeface="Calibri"/>
              <a:ea typeface="+mn-ea"/>
              <a:cs typeface="+mn-cs"/>
            </a:rPr>
            <a:t>Community tools/scripts</a:t>
          </a:r>
        </a:p>
      </dgm:t>
    </dgm:pt>
    <dgm:pt modelId="{CAECBD7F-3736-4718-BB43-8F07B104161F}" type="parTrans" cxnId="{EB04F50B-8730-4861-8411-63A2BFAF938F}">
      <dgm:prSet/>
      <dgm:spPr/>
      <dgm:t>
        <a:bodyPr/>
        <a:lstStyle/>
        <a:p>
          <a:endParaRPr lang="en-US"/>
        </a:p>
      </dgm:t>
    </dgm:pt>
    <dgm:pt modelId="{1994F98A-0BE2-4EA3-9343-FB7BAC66A860}" type="sibTrans" cxnId="{EB04F50B-8730-4861-8411-63A2BFAF938F}">
      <dgm:prSet/>
      <dgm:spPr/>
      <dgm:t>
        <a:bodyPr/>
        <a:lstStyle/>
        <a:p>
          <a:endParaRPr lang="en-US"/>
        </a:p>
      </dgm:t>
    </dgm:pt>
    <dgm:pt modelId="{B5CA474F-62CC-4E0C-BA54-2B4895A435CB}" type="pres">
      <dgm:prSet presAssocID="{B81F3BBC-2FFE-4868-882A-BD75B2901FCF}" presName="linear" presStyleCnt="0">
        <dgm:presLayoutVars>
          <dgm:animLvl val="lvl"/>
          <dgm:resizeHandles val="exact"/>
        </dgm:presLayoutVars>
      </dgm:prSet>
      <dgm:spPr/>
    </dgm:pt>
    <dgm:pt modelId="{4AFB50F7-929A-44D2-AB4B-7617807ED9F3}" type="pres">
      <dgm:prSet presAssocID="{EE505BF4-1E75-400B-AF68-DE9685CDB35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71AF67-3E6F-43EF-BAA5-D6C8CC327AD2}" type="pres">
      <dgm:prSet presAssocID="{F1E17F23-0B5A-4C04-ADD8-12A85051E64E}" presName="spacer" presStyleCnt="0"/>
      <dgm:spPr/>
    </dgm:pt>
    <dgm:pt modelId="{F5303DCC-AA25-4965-A833-42961764B8F6}" type="pres">
      <dgm:prSet presAssocID="{C9D88E8B-5FBB-4A88-96A0-2938B6ED57D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DBB6D1-049F-4894-B6B9-C25ABEE7F021}" type="pres">
      <dgm:prSet presAssocID="{14D91B9A-15E5-4FB5-9970-D82941B258DB}" presName="spacer" presStyleCnt="0"/>
      <dgm:spPr/>
    </dgm:pt>
    <dgm:pt modelId="{C3BC25E4-76E0-45A5-9F09-810CD32AE3A8}" type="pres">
      <dgm:prSet presAssocID="{28F9F9C2-BD5B-48B1-89E1-EDD1630B3C1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4A51FE-E9F0-4F96-8654-3C55341E0265}" type="pres">
      <dgm:prSet presAssocID="{323BF8F4-9835-46DA-91BE-4C3504E4D87F}" presName="spacer" presStyleCnt="0"/>
      <dgm:spPr/>
    </dgm:pt>
    <dgm:pt modelId="{F3456726-DF56-4A14-AB77-7DAE5BC63B9C}" type="pres">
      <dgm:prSet presAssocID="{AA2D52F3-82E3-4054-BFCB-A6F85B6C32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786D703-8C6D-4B1C-BE40-76E0EB9FF6A2}" type="presOf" srcId="{B81F3BBC-2FFE-4868-882A-BD75B2901FCF}" destId="{B5CA474F-62CC-4E0C-BA54-2B4895A435CB}" srcOrd="0" destOrd="0" presId="urn:microsoft.com/office/officeart/2005/8/layout/vList2"/>
    <dgm:cxn modelId="{EB04F50B-8730-4861-8411-63A2BFAF938F}" srcId="{B81F3BBC-2FFE-4868-882A-BD75B2901FCF}" destId="{AA2D52F3-82E3-4054-BFCB-A6F85B6C3234}" srcOrd="3" destOrd="0" parTransId="{CAECBD7F-3736-4718-BB43-8F07B104161F}" sibTransId="{1994F98A-0BE2-4EA3-9343-FB7BAC66A860}"/>
    <dgm:cxn modelId="{E8468A75-B385-4998-A03C-6C61A85F63BB}" type="presOf" srcId="{EE505BF4-1E75-400B-AF68-DE9685CDB35B}" destId="{4AFB50F7-929A-44D2-AB4B-7617807ED9F3}" srcOrd="0" destOrd="0" presId="urn:microsoft.com/office/officeart/2005/8/layout/vList2"/>
    <dgm:cxn modelId="{8E977778-42B2-4B2C-B85A-CA1F69047607}" type="presOf" srcId="{28F9F9C2-BD5B-48B1-89E1-EDD1630B3C14}" destId="{C3BC25E4-76E0-45A5-9F09-810CD32AE3A8}" srcOrd="0" destOrd="0" presId="urn:microsoft.com/office/officeart/2005/8/layout/vList2"/>
    <dgm:cxn modelId="{54C0707B-AC25-4B78-B937-EBE3730713FB}" srcId="{B81F3BBC-2FFE-4868-882A-BD75B2901FCF}" destId="{EE505BF4-1E75-400B-AF68-DE9685CDB35B}" srcOrd="0" destOrd="0" parTransId="{576B38E7-AA72-4568-9A23-DF410CE248A9}" sibTransId="{F1E17F23-0B5A-4C04-ADD8-12A85051E64E}"/>
    <dgm:cxn modelId="{711CAEAE-864F-438C-862F-7FF904988B5D}" type="presOf" srcId="{AA2D52F3-82E3-4054-BFCB-A6F85B6C3234}" destId="{F3456726-DF56-4A14-AB77-7DAE5BC63B9C}" srcOrd="0" destOrd="0" presId="urn:microsoft.com/office/officeart/2005/8/layout/vList2"/>
    <dgm:cxn modelId="{26E909C7-87BC-4EB6-B328-9D5372912A00}" srcId="{B81F3BBC-2FFE-4868-882A-BD75B2901FCF}" destId="{28F9F9C2-BD5B-48B1-89E1-EDD1630B3C14}" srcOrd="2" destOrd="0" parTransId="{D56B2579-E720-4BAB-9609-5C341D28C225}" sibTransId="{323BF8F4-9835-46DA-91BE-4C3504E4D87F}"/>
    <dgm:cxn modelId="{082BD7CC-EE17-4012-9888-E75096A7213C}" srcId="{B81F3BBC-2FFE-4868-882A-BD75B2901FCF}" destId="{C9D88E8B-5FBB-4A88-96A0-2938B6ED57DE}" srcOrd="1" destOrd="0" parTransId="{C3EE97CE-0BF9-40B8-929C-AC305886C9D8}" sibTransId="{14D91B9A-15E5-4FB5-9970-D82941B258DB}"/>
    <dgm:cxn modelId="{4693F5D5-F0D8-4DEE-8589-B445BE0442E4}" type="presOf" srcId="{C9D88E8B-5FBB-4A88-96A0-2938B6ED57DE}" destId="{F5303DCC-AA25-4965-A833-42961764B8F6}" srcOrd="0" destOrd="0" presId="urn:microsoft.com/office/officeart/2005/8/layout/vList2"/>
    <dgm:cxn modelId="{54F78EBF-1807-4488-B005-DCDA2AF9D519}" type="presParOf" srcId="{B5CA474F-62CC-4E0C-BA54-2B4895A435CB}" destId="{4AFB50F7-929A-44D2-AB4B-7617807ED9F3}" srcOrd="0" destOrd="0" presId="urn:microsoft.com/office/officeart/2005/8/layout/vList2"/>
    <dgm:cxn modelId="{D7C4CABB-4735-4B8D-A131-E73FD29A7F95}" type="presParOf" srcId="{B5CA474F-62CC-4E0C-BA54-2B4895A435CB}" destId="{C471AF67-3E6F-43EF-BAA5-D6C8CC327AD2}" srcOrd="1" destOrd="0" presId="urn:microsoft.com/office/officeart/2005/8/layout/vList2"/>
    <dgm:cxn modelId="{29FA76A1-2E50-45C9-A576-C2F3E2AE8985}" type="presParOf" srcId="{B5CA474F-62CC-4E0C-BA54-2B4895A435CB}" destId="{F5303DCC-AA25-4965-A833-42961764B8F6}" srcOrd="2" destOrd="0" presId="urn:microsoft.com/office/officeart/2005/8/layout/vList2"/>
    <dgm:cxn modelId="{2CFD9944-A2FF-4D6E-A16B-9AF799B2EB22}" type="presParOf" srcId="{B5CA474F-62CC-4E0C-BA54-2B4895A435CB}" destId="{64DBB6D1-049F-4894-B6B9-C25ABEE7F021}" srcOrd="3" destOrd="0" presId="urn:microsoft.com/office/officeart/2005/8/layout/vList2"/>
    <dgm:cxn modelId="{56869DA9-D87D-4D82-8132-CD7C82989292}" type="presParOf" srcId="{B5CA474F-62CC-4E0C-BA54-2B4895A435CB}" destId="{C3BC25E4-76E0-45A5-9F09-810CD32AE3A8}" srcOrd="4" destOrd="0" presId="urn:microsoft.com/office/officeart/2005/8/layout/vList2"/>
    <dgm:cxn modelId="{B67B125A-0A21-4763-8B7E-51944479D36A}" type="presParOf" srcId="{B5CA474F-62CC-4E0C-BA54-2B4895A435CB}" destId="{A94A51FE-E9F0-4F96-8654-3C55341E0265}" srcOrd="5" destOrd="0" presId="urn:microsoft.com/office/officeart/2005/8/layout/vList2"/>
    <dgm:cxn modelId="{34970302-B404-431B-9AB8-1EAAB1041673}" type="presParOf" srcId="{B5CA474F-62CC-4E0C-BA54-2B4895A435CB}" destId="{F3456726-DF56-4A14-AB77-7DAE5BC63B9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B50F7-929A-44D2-AB4B-7617807ED9F3}">
      <dsp:nvSpPr>
        <dsp:cNvPr id="0" name=""/>
        <dsp:cNvSpPr/>
      </dsp:nvSpPr>
      <dsp:spPr>
        <a:xfrm>
          <a:off x="0" y="546203"/>
          <a:ext cx="6245265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rPr>
            <a:t>Intune</a:t>
          </a:r>
        </a:p>
      </dsp:txBody>
      <dsp:txXfrm>
        <a:off x="50347" y="596550"/>
        <a:ext cx="6144571" cy="930660"/>
      </dsp:txXfrm>
    </dsp:sp>
    <dsp:sp modelId="{F5303DCC-AA25-4965-A833-42961764B8F6}">
      <dsp:nvSpPr>
        <dsp:cNvPr id="0" name=""/>
        <dsp:cNvSpPr/>
      </dsp:nvSpPr>
      <dsp:spPr>
        <a:xfrm>
          <a:off x="0" y="1701398"/>
          <a:ext cx="6245265" cy="1031354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rPr>
            <a:t>Entra</a:t>
          </a:r>
        </a:p>
      </dsp:txBody>
      <dsp:txXfrm>
        <a:off x="50347" y="1751745"/>
        <a:ext cx="6144571" cy="930660"/>
      </dsp:txXfrm>
    </dsp:sp>
    <dsp:sp modelId="{C3BC25E4-76E0-45A5-9F09-810CD32AE3A8}">
      <dsp:nvSpPr>
        <dsp:cNvPr id="0" name=""/>
        <dsp:cNvSpPr/>
      </dsp:nvSpPr>
      <dsp:spPr>
        <a:xfrm>
          <a:off x="0" y="2856593"/>
          <a:ext cx="6245265" cy="1031354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solidFill>
                <a:srgbClr val="FFFFFF"/>
              </a:solidFill>
              <a:latin typeface="Calibri" panose="020F0502020204030204"/>
              <a:ea typeface="+mn-ea"/>
              <a:cs typeface="+mn-cs"/>
            </a:rPr>
            <a:t>Protect against shadow AI </a:t>
          </a:r>
        </a:p>
      </dsp:txBody>
      <dsp:txXfrm>
        <a:off x="50347" y="2906940"/>
        <a:ext cx="6144571" cy="930660"/>
      </dsp:txXfrm>
    </dsp:sp>
    <dsp:sp modelId="{F3456726-DF56-4A14-AB77-7DAE5BC63B9C}">
      <dsp:nvSpPr>
        <dsp:cNvPr id="0" name=""/>
        <dsp:cNvSpPr/>
      </dsp:nvSpPr>
      <dsp:spPr>
        <a:xfrm>
          <a:off x="0" y="4011788"/>
          <a:ext cx="6245265" cy="1031354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>
              <a:solidFill>
                <a:srgbClr val="FFFFFF"/>
              </a:solidFill>
              <a:latin typeface="Calibri"/>
              <a:ea typeface="+mn-ea"/>
              <a:cs typeface="+mn-cs"/>
            </a:rPr>
            <a:t>Community tools/scripts</a:t>
          </a:r>
        </a:p>
      </dsp:txBody>
      <dsp:txXfrm>
        <a:off x="50347" y="4062135"/>
        <a:ext cx="6144571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D3D65-B77D-4FB3-AB25-F57290C772A7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D9162F-9E0F-4E82-B7BF-DEF0AFF6FEB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6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unedocumentation.com/" TargetMode="External"/><Relationship Id="rId7" Type="http://schemas.openxmlformats.org/officeDocument/2006/relationships/hyperlink" Target="https://mortenknudsen.net/?p=323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envoycontrol.com/" TargetMode="External"/><Relationship Id="rId5" Type="http://schemas.openxmlformats.org/officeDocument/2006/relationships/hyperlink" Target="https://msendpointmgr.com/2025/08/29/first-look-at-intunediff/" TargetMode="External"/><Relationship Id="rId4" Type="http://schemas.openxmlformats.org/officeDocument/2006/relationships/hyperlink" Target="https://www.intunediag.com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c.merill.net/message/MC1143999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ndrewstaylor.com/2025/08/20/getting-started-with-intune-some-things-to-watch/" TargetMode="External"/><Relationship Id="rId5" Type="http://schemas.openxmlformats.org/officeDocument/2006/relationships/hyperlink" Target="https://learn.microsoft.com/en-us/entra/identity/authentication/how-to-authentication-methods-manage" TargetMode="External"/><Relationship Id="rId4" Type="http://schemas.openxmlformats.org/officeDocument/2006/relationships/hyperlink" Target="https://mc.merill.net/message/MC1123830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hats-new/extended-security-update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6854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https://intuneirl.com/implementing-platform-sso-for-macos-a-deep-dive-into-configuration-troubleshooting/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11507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C8D52-C03B-77A5-2898-E82817D0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D6D632-4007-7581-A135-729B4DC73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48448-709D-4FBA-F577-4EB5661D8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https://techcommunity.microsoft.com/blog/microsoft-entra-blog/uncover-shadow-ai-block-threats-and-protect-data-with-microsoft-entra-internet-a/4440787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58884-C79F-0506-1D91-D6627301B2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56801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15CC2-757D-BD44-314F-B9C2B5AA5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D95D0-692C-5773-19A0-33DA33E5E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FA46C-0B63-A4BF-891E-3F12411597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Intune Documentation by Ugur</a:t>
            </a:r>
          </a:p>
          <a:p>
            <a:r>
              <a:rPr lang="en-US">
                <a:hlinkClick r:id="rId3"/>
              </a:rPr>
              <a:t>Free Intune Documentation Generator | Microsoft Intune PDF Export Tool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hlinkClick r:id="rId3"/>
              </a:rPr>
              <a:t>https://www.intunedocumentation.com/</a:t>
            </a:r>
            <a:endParaRPr lang="en-US">
              <a:ea typeface="Calibri"/>
              <a:cs typeface="Calibri"/>
              <a:hlinkClick r:id="rId3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 b="1" err="1">
                <a:ea typeface="Calibri"/>
                <a:cs typeface="Calibri"/>
              </a:rPr>
              <a:t>Intunediag</a:t>
            </a:r>
            <a:r>
              <a:rPr lang="en-US" b="1">
                <a:ea typeface="Calibri"/>
                <a:cs typeface="Calibri"/>
              </a:rPr>
              <a:t> by Maksymillian </a:t>
            </a:r>
            <a:r>
              <a:rPr lang="en-US" b="1" err="1">
                <a:ea typeface="Calibri"/>
                <a:cs typeface="Calibri"/>
              </a:rPr>
              <a:t>Olowski</a:t>
            </a:r>
            <a:endParaRPr lang="en-US" b="1">
              <a:ea typeface="Calibri"/>
              <a:cs typeface="Calibri"/>
            </a:endParaRPr>
          </a:p>
          <a:p>
            <a:r>
              <a:rPr lang="en-US">
                <a:hlinkClick r:id="rId4"/>
              </a:rPr>
              <a:t>Intune dsregcmd Analyzer - Microsoft Intune Device Registration Troubleshooting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hlinkClick r:id="rId4"/>
              </a:rPr>
              <a:t>https://www.intunediag.com/</a:t>
            </a:r>
            <a:endParaRPr lang="en-US">
              <a:ea typeface="Calibri" panose="020F0502020204030204"/>
              <a:cs typeface="Calibri" panose="020F0502020204030204"/>
              <a:hlinkClick r:id="rId4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 b="1" err="1">
                <a:ea typeface="Calibri"/>
                <a:cs typeface="Calibri"/>
              </a:rPr>
              <a:t>IntuneDiff</a:t>
            </a:r>
            <a:r>
              <a:rPr lang="en-US" b="1">
                <a:ea typeface="Calibri"/>
                <a:cs typeface="Calibri"/>
              </a:rPr>
              <a:t> by Sandy Zeng</a:t>
            </a:r>
          </a:p>
          <a:p>
            <a:r>
              <a:rPr lang="en-US">
                <a:hlinkClick r:id="rId5"/>
              </a:rPr>
              <a:t>First Look at IntuneDiff - MSEndpointMgr</a:t>
            </a:r>
            <a:endParaRPr lang="en-US"/>
          </a:p>
          <a:p>
            <a:r>
              <a:rPr lang="en-US"/>
              <a:t>https://msendpointmgr.com/2025/08/29/first-look-at-intunediff/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Envoy by Joey Verlinden</a:t>
            </a:r>
          </a:p>
          <a:p>
            <a:r>
              <a:rPr lang="en-US">
                <a:hlinkClick r:id="rId6"/>
              </a:rPr>
              <a:t>Envoy - Lightweight User Environment Manager</a:t>
            </a:r>
            <a:endParaRPr lang="en-US">
              <a:ea typeface="Calibri"/>
              <a:cs typeface="Calibri"/>
              <a:hlinkClick r:id="rId6"/>
            </a:endParaRPr>
          </a:p>
          <a:p>
            <a:r>
              <a:rPr lang="en-US"/>
              <a:t>https://www.envoycontrol.com/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 b="1">
                <a:ea typeface="Calibri"/>
                <a:cs typeface="Calibri"/>
              </a:rPr>
              <a:t>Detect impact MFA enforcement</a:t>
            </a:r>
          </a:p>
          <a:p>
            <a:r>
              <a:rPr lang="en-US">
                <a:hlinkClick r:id="rId7"/>
              </a:rPr>
              <a:t>Detect Impact MFA Enforcement – Blog by Morten Knudsen about Microsoft Security, Azure, M365 &amp; Automation</a:t>
            </a:r>
          </a:p>
          <a:p>
            <a:r>
              <a:rPr lang="en-US"/>
              <a:t>https://mortenknudsen.net/?p=3230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6223B-AE38-6C69-D2E7-3D12E37B8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6896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Objective of </a:t>
            </a:r>
            <a:r>
              <a:rPr lang="en-GB" err="1"/>
              <a:t>CloudHour</a:t>
            </a:r>
            <a:endParaRPr lang="en-GB"/>
          </a:p>
          <a:p>
            <a:pPr lvl="1"/>
            <a:r>
              <a:rPr lang="en-GB"/>
              <a:t>The objective of </a:t>
            </a:r>
            <a:r>
              <a:rPr lang="en-GB" err="1"/>
              <a:t>CloudHour</a:t>
            </a:r>
            <a:r>
              <a:rPr lang="en-GB"/>
              <a:t> is to create a collaborative space where professionals can come together to discuss, learn, and share insights on the most pressing topics in cloud security and modern workplace technology.</a:t>
            </a:r>
          </a:p>
          <a:p>
            <a:r>
              <a:rPr lang="en-GB"/>
              <a:t>Why its important</a:t>
            </a:r>
          </a:p>
          <a:p>
            <a:pPr lvl="1"/>
            <a:r>
              <a:rPr lang="en-GB" err="1"/>
              <a:t>CloudHour</a:t>
            </a:r>
            <a:r>
              <a:rPr lang="en-GB"/>
              <a:t> is important because, in the rapidly evolving landscape of cloud security and workplace technologies, staying updated and connected is crucial for career growth and organizational resilience</a:t>
            </a:r>
          </a:p>
          <a:p>
            <a:r>
              <a:rPr lang="en-GB"/>
              <a:t>How it will benefit the community</a:t>
            </a:r>
          </a:p>
          <a:p>
            <a:pPr lvl="1"/>
            <a:r>
              <a:rPr lang="en-GB"/>
              <a:t>By attending </a:t>
            </a:r>
            <a:r>
              <a:rPr lang="en-GB" err="1"/>
              <a:t>CloudHour</a:t>
            </a:r>
            <a:r>
              <a:rPr lang="en-GB"/>
              <a:t>, community members will have the unique opportunity to engage with industry experts in real-time, ask questions, network with like-minded professionals, and even have the chance to contribute their own expertise by becoming guest speakers in future episodes.</a:t>
            </a:r>
          </a:p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989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Azure Information Protection: Enable MFA for your Azure tenant (MC1143999)</a:t>
            </a:r>
            <a:endParaRPr lang="en-US"/>
          </a:p>
          <a:p>
            <a:r>
              <a:rPr lang="en-US">
                <a:hlinkClick r:id="rId3"/>
              </a:rPr>
              <a:t>MC1143999 - Azure Information Protection: Enable multifactor authentication for your Azure tenant by October 1, 2025 | Microsoft 365 Message Center Archive</a:t>
            </a:r>
            <a:endParaRPr lang="en-US"/>
          </a:p>
          <a:p>
            <a:r>
              <a:rPr lang="en-US"/>
              <a:t>https://mc.merill.net/message/MC1143999</a:t>
            </a:r>
            <a:endParaRPr lang="en-US">
              <a:ea typeface="Calibri"/>
              <a:cs typeface="Calibri"/>
            </a:endParaRPr>
          </a:p>
          <a:p>
            <a:endParaRPr lang="en-US"/>
          </a:p>
          <a:p>
            <a:endParaRPr lang="en-US"/>
          </a:p>
          <a:p>
            <a:r>
              <a:rPr lang="en-US" b="1"/>
              <a:t>Action Required – Update Conditional Access policies for Azure DevOps Sign-ins (MC1123830)</a:t>
            </a:r>
            <a:endParaRPr lang="en-US"/>
          </a:p>
          <a:p>
            <a:r>
              <a:rPr lang="en-US">
                <a:hlinkClick r:id="rId4"/>
              </a:rPr>
              <a:t>MC1123830 - Microsoft Entra: Action Required – Update Conditional Access Policies for Azure DevOps Sign-ins | Microsoft 365 Message Center Archive</a:t>
            </a:r>
            <a:endParaRPr lang="en-US"/>
          </a:p>
          <a:p>
            <a:r>
              <a:rPr lang="en-US"/>
              <a:t>https://mc.merill.net/message/MC1123830</a:t>
            </a:r>
            <a:endParaRPr lang="en-US">
              <a:ea typeface="Calibri"/>
              <a:cs typeface="Calibri"/>
            </a:endParaRPr>
          </a:p>
          <a:p>
            <a:endParaRPr lang="en-US"/>
          </a:p>
          <a:p>
            <a:r>
              <a:rPr lang="en-US" b="1"/>
              <a:t>Migrate from legacy policy settings to Authentication Methods</a:t>
            </a:r>
            <a:endParaRPr lang="en-US"/>
          </a:p>
          <a:p>
            <a:r>
              <a:rPr lang="en-US">
                <a:hlinkClick r:id="rId5"/>
              </a:rPr>
              <a:t>How to migrate to the Authentication methods policy - Microsoft Entra ID | Microsoft Learn</a:t>
            </a:r>
            <a:endParaRPr lang="en-US"/>
          </a:p>
          <a:p>
            <a:r>
              <a:rPr lang="en-US"/>
              <a:t>https://learn.microsoft.com/en-us/entra/identity/authentication/how-to-authentication-methods-manage</a:t>
            </a:r>
            <a:endParaRPr lang="en-US">
              <a:ea typeface="Calibri"/>
              <a:cs typeface="Calibri"/>
            </a:endParaRPr>
          </a:p>
          <a:p>
            <a:endParaRPr lang="en-US"/>
          </a:p>
          <a:p>
            <a:r>
              <a:rPr lang="en-US" b="1"/>
              <a:t>Getting Started with Intune – Some things to watch</a:t>
            </a:r>
            <a:endParaRPr lang="en-US"/>
          </a:p>
          <a:p>
            <a:r>
              <a:rPr lang="en-US">
                <a:hlinkClick r:id="rId6"/>
              </a:rPr>
              <a:t>Getting Started with Intune – Some things to watch – Andrew Taylor</a:t>
            </a:r>
            <a:endParaRPr lang="en-US"/>
          </a:p>
          <a:p>
            <a:r>
              <a:rPr lang="en-US">
                <a:hlinkClick r:id="rId6"/>
              </a:rPr>
              <a:t>https://andrewstaylor.com/2025/08/20/getting-started-with-intune-some-things-to-watch/</a:t>
            </a:r>
            <a:endParaRPr lang="en-US">
              <a:ea typeface="Calibri"/>
              <a:cs typeface="Calibri"/>
              <a:hlinkClick r:id="rId6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09000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44227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40874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0608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C3D53-0DBF-EA51-A545-11CE052FE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620F6-2B49-7ED3-53C1-7672D5378F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3EE15B-B377-DD3A-FF74-C3F7CC03F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ea typeface="Calibri"/>
                <a:cs typeface="Calibri"/>
              </a:rPr>
              <a:t>Extended Security Updates</a:t>
            </a:r>
          </a:p>
          <a:p>
            <a:r>
              <a:rPr lang="en-US">
                <a:hlinkClick r:id="rId3"/>
              </a:rPr>
              <a:t>Extended Security Updates (ESU) program for Windows 10 | Microsoft Learn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FD8BC-C56A-2B2A-F788-70D313BF36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1497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F515E-6FA7-3AC0-FCF7-072872A5F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F7992-F47A-E36E-DCDE-80EE1A42FB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9FEF64-6C5A-27B0-7564-C0EF98A35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https://learn.microsoft.com/en-us/intune/intune-service/enrollment/windows-backup-restore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20C93-916F-E3C5-8EB7-89D86B215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7397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63D45-39F6-3022-4D8D-1D8B3D9F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B2262-E4A7-0D85-0208-FCA52096D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A76BFB-63DC-64BC-6099-0FFB26CF45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5C288-7CE8-429B-50C3-77BCCB483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9162F-9E0F-4E82-B7BF-DEF0AFF6FEBA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3558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4D55E-FF9E-8509-12F6-75DBA8B5C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802D0-E5BE-DA9A-DC1A-5C3DE0251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12F52-0CE3-7A88-AC5F-8791300A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0D108-51DF-6F72-04DC-5E8B2656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089BD-86DD-E5B9-B894-4B456F3F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1029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2395E-D1F3-4560-ED24-BE68B60E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867835-1484-DAB6-9826-07CDCA371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783D-0F3C-5C84-D6C2-6B0EFE6F0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3CF22-933A-1B7C-E04C-0F98961D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CFEC1-BFAD-8470-E621-93F0AD5C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3646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9191DF-2961-9A79-1070-3CD9203CC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F2E35-832B-639E-153B-291F224564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A6101-6F6C-10AC-DC5F-23A607084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E555-2A8E-C484-CC3B-79529D45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4F27-33A1-F8F7-48B6-18CBFBE3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23884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C436-D1D4-7523-FFC0-A31BFCC8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A43C-0135-FD03-B69A-0EE7E7D74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EE2A8-3356-2940-D5AF-3ABA56BB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8CCA4-5F70-4444-C975-50C4BC7FF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85A9-4933-58B9-FE7D-22D17935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4086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5CE53-DF7C-CD6F-2952-D5880FF7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6C830-5606-C2FA-FA62-445083FFC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8922A7-5633-C6C9-9FA8-68E1123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882F-5FE2-CE81-B82E-C4AB0B5A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D069D-A90B-B568-394C-A94A6143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078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1BD77-7DF4-4340-04EA-EED8CB79B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7EE8-1EF2-0CF6-3F5E-267D99084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ECD8DC-0E86-7683-C702-817A97448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2C3C-8F81-7D3F-2E16-9DC59C169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2F15DC-E204-E340-C450-C0121698F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5EC7A-F053-1BD9-0A0B-31140AE4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47442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DB7CB-1603-1198-942D-DFA7C912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FB6CA-2407-13F3-DC61-13A85DEE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EF2B5-EAF1-21E6-6322-FCB5D2324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ECEA7-DDAB-D20D-522C-16996C86A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8792E-C24E-F5DE-6E6B-9A76907E0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403F0-1544-45F6-BCF2-215498CA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D749F-9A01-90EB-EA39-F60F2F095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0B726-3C9D-B564-9DD7-77D2FC9B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66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5D76-5653-50A0-ADBB-5A7B4B36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F669B-D0F4-B547-DEA0-5AF19CA80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751176-0180-9759-29EC-6FF2C7E0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775C6-B807-1C37-40BF-2876C1FD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0555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67ED3-8D3A-65B0-DFE0-136DC8F7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7547-6007-9F74-ECA2-D6241147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2D5FFE-1455-579E-52D2-881F2579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1274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9B390-FB4A-BD31-B5A8-EB1F2587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CA41B-77C1-6A31-C520-887F66699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EF0E6-A0D7-72FC-C54C-22B5A6382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DBC0C-3153-8E84-82DC-EAAFC41A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E301D-C535-8F5C-6E59-8508E09F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B5809E-8B62-702C-A40D-F6DE3393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269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E5E6-01FD-9174-9A37-5E483CB7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114744-9006-0773-D907-75DC3CFCEC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795F8-7191-F819-809B-AEB5ACEB4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98ADB-CC86-4462-7EAB-B9998B2DA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65FD5-CE81-456F-92DE-28D04CDE49C6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77649-8299-996F-5C3F-C73887AD8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6EECD-3DBB-778A-859A-9CA135F9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8512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EE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20276-AC12-46ED-DD8F-B5AA6499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6C7ED-60DB-402A-909F-972193412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159A3-C0DB-AE03-0428-800448E0CD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65FD5-CE81-456F-92DE-28D04CDE49C6}" type="datetimeFigureOut">
              <a:rPr lang="en-DK" smtClean="0"/>
              <a:t>09/03/2025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DA24A-0FC9-056B-EF16-5E77F0C6F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774E-2BAF-505F-EC91-AD9886CD0D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D8C93-3C08-4BC9-9FB7-6770DD523AA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4517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7137-1D1E-515D-F10C-CBA7A3810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A8A95-918E-D3CB-50E7-607E1A6BF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white logo with a black background&#10;&#10;Description automatically generated">
            <a:extLst>
              <a:ext uri="{FF2B5EF4-FFF2-40B4-BE49-F238E27FC236}">
                <a16:creationId xmlns:a16="http://schemas.microsoft.com/office/drawing/2014/main" id="{BDABB9B7-06D6-1E6B-E497-01AAC8134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73" y="-87182"/>
            <a:ext cx="12192000" cy="6858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83081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9B54E-EE82-D6F1-D9C2-B1125F1C2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24B6-0179-49C1-8143-189D177E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526" y="242789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Legacy Auth methods EOL </a:t>
            </a:r>
          </a:p>
        </p:txBody>
      </p:sp>
      <p:pic>
        <p:nvPicPr>
          <p:cNvPr id="1026" name="Picture 2" descr="Screenshot of the Authentication methods policy blade with highlighted wizard entry point.">
            <a:extLst>
              <a:ext uri="{FF2B5EF4-FFF2-40B4-BE49-F238E27FC236}">
                <a16:creationId xmlns:a16="http://schemas.microsoft.com/office/drawing/2014/main" id="{E3906145-F597-4A9B-40F8-97D3DA755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18" y="1641185"/>
            <a:ext cx="7573876" cy="497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505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B494-AF2D-E624-D118-1E3C20669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macOS PSSO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80120A-5A26-EDAA-3EBE-DE0EF87E978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799854"/>
            <a:ext cx="11297181" cy="482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894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A314A-8C48-4E74-001F-92A43C87D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0E5A-A36D-55D4-9839-A2424E8F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Protect against shadow AI (Entra GSA &amp; MDA)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CED38-8C77-9447-3538-165A311A8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9121"/>
            <a:ext cx="380775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ea typeface="Calibri"/>
                <a:cs typeface="Calibri"/>
              </a:rPr>
              <a:t>Generative AI is changing workplace processes, with 75% of knowledge workers already using tools like Copilot, ChatGPT or Cursor. However, many use generative AI tools without IT approval, creating risks such as compliance issues, data exposure, and operational gaps.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AFAC5F-EFBC-6444-EBC1-1FCE86D16056}"/>
              </a:ext>
            </a:extLst>
          </p:cNvPr>
          <p:cNvSpPr txBox="1"/>
          <p:nvPr/>
        </p:nvSpPr>
        <p:spPr>
          <a:xfrm>
            <a:off x="589429" y="4358957"/>
            <a:ext cx="7024966" cy="2133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  <a:buNone/>
            </a:pPr>
            <a:r>
              <a:rPr 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To close this gap, Microsoft Entra Internet Access introduces three new capabilities: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Application insights &amp; analytics (shadow AI &amp; IT discovery) – now in public preview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Threat intelligence filtering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Netskope One Advanced Security Service Edge (SSE) integration now in public preview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8AFEF-AEB8-EE9D-26B4-698F03A3D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189" y="1377529"/>
            <a:ext cx="7044234" cy="33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9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A4A31-B45D-81FC-1951-19A228709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4C2E-B3BA-A666-297E-6C8872E35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Calibri Light"/>
                <a:cs typeface="Calibri Light"/>
              </a:rPr>
              <a:t>Community Tools/Scripts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2A27-F767-5A9D-7E9A-397103CBD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825625"/>
            <a:ext cx="1156027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err="1">
                <a:ea typeface="Calibri"/>
                <a:cs typeface="Calibri"/>
              </a:rPr>
              <a:t>IntuneDocumentation</a:t>
            </a:r>
            <a:endParaRPr lang="en-US" b="1">
              <a:ea typeface="Calibri"/>
              <a:cs typeface="Calibri"/>
            </a:endParaRPr>
          </a:p>
          <a:p>
            <a:r>
              <a:rPr lang="en-US" b="1" err="1">
                <a:ea typeface="Calibri"/>
                <a:cs typeface="Calibri"/>
              </a:rPr>
              <a:t>IntuneDiag</a:t>
            </a:r>
            <a:endParaRPr lang="en-US" b="1">
              <a:ea typeface="Calibri"/>
              <a:cs typeface="Calibri"/>
            </a:endParaRPr>
          </a:p>
          <a:p>
            <a:r>
              <a:rPr lang="en-US" b="1" err="1">
                <a:ea typeface="Calibri"/>
                <a:cs typeface="Calibri"/>
              </a:rPr>
              <a:t>IntuneDiff</a:t>
            </a:r>
            <a:endParaRPr lang="en-US" b="1"/>
          </a:p>
          <a:p>
            <a:r>
              <a:rPr lang="en-US" b="1">
                <a:ea typeface="Calibri"/>
                <a:cs typeface="Calibri"/>
              </a:rPr>
              <a:t>Envoy</a:t>
            </a:r>
          </a:p>
          <a:p>
            <a:r>
              <a:rPr lang="en-US" b="1">
                <a:ea typeface="Calibri"/>
                <a:cs typeface="Calibri"/>
              </a:rPr>
              <a:t>Detect impact MFA enforcement</a:t>
            </a:r>
          </a:p>
          <a:p>
            <a:pPr marL="0" indent="0">
              <a:buNone/>
            </a:pPr>
            <a:endParaRPr lang="en-US" sz="40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64001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C6AD-F02C-CE31-E620-453E484C6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</a:t>
            </a:r>
            <a:r>
              <a:rPr lang="en-GB" err="1"/>
              <a:t>CloudHour</a:t>
            </a:r>
            <a:r>
              <a:rPr lang="en-GB"/>
              <a:t>?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59C2A-4971-2683-6221-8B8E44B41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Objective of </a:t>
            </a:r>
            <a:r>
              <a:rPr lang="en-GB" err="1"/>
              <a:t>CloudHour</a:t>
            </a:r>
            <a:endParaRPr lang="en-GB"/>
          </a:p>
          <a:p>
            <a:pPr lvl="1"/>
            <a:r>
              <a:rPr lang="en-GB"/>
              <a:t>Round-table discussion</a:t>
            </a:r>
          </a:p>
          <a:p>
            <a:pPr lvl="1"/>
            <a:r>
              <a:rPr lang="en-GB"/>
              <a:t>Focus on a few key topics</a:t>
            </a:r>
          </a:p>
          <a:p>
            <a:r>
              <a:rPr lang="en-GB"/>
              <a:t>Why It's Important</a:t>
            </a:r>
          </a:p>
          <a:p>
            <a:pPr lvl="1"/>
            <a:r>
              <a:rPr lang="en-GB"/>
              <a:t>Rapid changes in cloud security and tech </a:t>
            </a:r>
          </a:p>
          <a:p>
            <a:pPr lvl="1"/>
            <a:r>
              <a:rPr lang="en-GB"/>
              <a:t>Stay updated and connected for growth as community</a:t>
            </a:r>
          </a:p>
          <a:p>
            <a:r>
              <a:rPr lang="en-GB"/>
              <a:t>How it will benefit the community</a:t>
            </a:r>
          </a:p>
          <a:p>
            <a:pPr lvl="1"/>
            <a:r>
              <a:rPr lang="en-GB"/>
              <a:t>Real-time engagement with hosts and community members </a:t>
            </a:r>
          </a:p>
          <a:p>
            <a:pPr lvl="1"/>
            <a:r>
              <a:rPr lang="en-GB"/>
              <a:t>Ask open questions and speak your opinion</a:t>
            </a:r>
          </a:p>
          <a:p>
            <a:pPr lvl="1"/>
            <a:r>
              <a:rPr lang="en-GB"/>
              <a:t>Opportunity to affect the next agenda</a:t>
            </a:r>
          </a:p>
        </p:txBody>
      </p:sp>
    </p:spTree>
    <p:extLst>
      <p:ext uri="{BB962C8B-B14F-4D97-AF65-F5344CB8AC3E}">
        <p14:creationId xmlns:p14="http://schemas.microsoft.com/office/powerpoint/2010/main" val="49283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1A668-C6D8-C9C0-6F45-7CD940B4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If you prefer to not talk </a:t>
            </a:r>
            <a:br>
              <a:rPr lang="en-US"/>
            </a:br>
            <a:r>
              <a:rPr lang="en-US"/>
              <a:t>or be asked questions press mute 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D425-2C60-781C-2618-DDBF7BF3F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3580" y="237559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Open Mic is allowed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Remember to open the chat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7FD9DE-3839-6A32-5CF4-8C0823FEB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2315" y="2218739"/>
            <a:ext cx="3839178" cy="8567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5F332-086D-9376-0FEB-DDB76CCCF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346" y="3709609"/>
            <a:ext cx="5001323" cy="111458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C895276-68E2-E5A9-2D84-2CCAEF328B71}"/>
              </a:ext>
            </a:extLst>
          </p:cNvPr>
          <p:cNvSpPr/>
          <p:nvPr/>
        </p:nvSpPr>
        <p:spPr>
          <a:xfrm>
            <a:off x="8865705" y="3935896"/>
            <a:ext cx="543339" cy="4969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32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4FAA-278F-698E-2631-8B88F3279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Links to </a:t>
            </a:r>
            <a:r>
              <a:rPr lang="da-DK" b="1" err="1"/>
              <a:t>share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3CD60-AFA8-11ED-4D56-A85EAFF4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Calibri"/>
                <a:cs typeface="Calibri"/>
              </a:rPr>
              <a:t>Azure Information Protection: Enable MFA for your Azure tenant (MC1143999)</a:t>
            </a:r>
          </a:p>
          <a:p>
            <a:r>
              <a:rPr lang="en-US" b="1">
                <a:ea typeface="Calibri"/>
                <a:cs typeface="Calibri"/>
              </a:rPr>
              <a:t>Action Required - Update Conditional Access policies for Azure DevOps Sign-ins (MC1123830)</a:t>
            </a:r>
          </a:p>
          <a:p>
            <a:r>
              <a:rPr lang="en-US" b="1">
                <a:ea typeface="Calibri"/>
                <a:cs typeface="Calibri"/>
              </a:rPr>
              <a:t>Migrate from legacy policy settings to Authentication Methods</a:t>
            </a:r>
          </a:p>
          <a:p>
            <a:r>
              <a:rPr lang="en-US" b="1">
                <a:ea typeface="Calibri"/>
                <a:cs typeface="Calibri"/>
              </a:rPr>
              <a:t>Getting Started with Intune - Some things to watch</a:t>
            </a:r>
          </a:p>
          <a:p>
            <a:endParaRPr lang="en-US" b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6153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6C26E-37B2-6208-9D82-1F9A745CB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ptos" panose="020B0004020202020204" pitchFamily="34" charset="0"/>
              </a:rPr>
              <a:t>Discord Server tag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E59B527E-568E-D5D4-71EE-40E79F4529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8035" y="3179835"/>
            <a:ext cx="4887007" cy="120031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28BE18-7986-4F7E-6115-42FA0F40C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331" y="369913"/>
            <a:ext cx="3146363" cy="278453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A193CA-C6EE-C76A-C168-AE21E3B8B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881" y="4314301"/>
            <a:ext cx="3588640" cy="14623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B4EBF64-788E-CFA1-E8A1-B73241B76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035" y="2150991"/>
            <a:ext cx="4887007" cy="102884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4F9D14B-1705-6B26-D42C-925AEE42BF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352" y="4259749"/>
            <a:ext cx="2666442" cy="219693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948F125-C064-CF1B-EE9A-C9EDDF9992DF}"/>
              </a:ext>
            </a:extLst>
          </p:cNvPr>
          <p:cNvSpPr txBox="1"/>
          <p:nvPr/>
        </p:nvSpPr>
        <p:spPr>
          <a:xfrm>
            <a:off x="7454404" y="3543213"/>
            <a:ext cx="287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F74DE8-3727-4E48-6959-9CBAF963D362}"/>
              </a:ext>
            </a:extLst>
          </p:cNvPr>
          <p:cNvSpPr txBox="1"/>
          <p:nvPr/>
        </p:nvSpPr>
        <p:spPr>
          <a:xfrm>
            <a:off x="6081961" y="185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856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A07B37-DB1C-F97B-EA39-FEB9615B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8000" b="1"/>
              <a:t>Agenda</a:t>
            </a:r>
            <a:endParaRPr lang="en-DK" sz="8000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F062BBC-521B-28C6-0298-0576864BC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18234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221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F26F57-16E2-B3BA-7402-8F75CC4F8D6B}"/>
              </a:ext>
            </a:extLst>
          </p:cNvPr>
          <p:cNvSpPr txBox="1"/>
          <p:nvPr/>
        </p:nvSpPr>
        <p:spPr>
          <a:xfrm>
            <a:off x="159026" y="1062068"/>
            <a:ext cx="5815811" cy="50167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Windows 10 EOL</a:t>
            </a:r>
            <a:endParaRPr lang="en-US" sz="2000" b="1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Windows 10 EOL on 14th of October  are you ready? If not get started today!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Windows Backup</a:t>
            </a:r>
            <a:endParaRPr lang="en-US" sz="2000" b="1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Want to take backup of system settings, credentials and Microsoft Store apps? Windows Backup might be able to help you.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/>
              <a:t>Manage individual Quality Update</a:t>
            </a:r>
            <a:endParaRPr lang="en-US" sz="2000" b="1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Enforce quality update during OOBE and start with the latest security and quality updates. It's available to activate in your ESP.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/>
              <a:t>Multi admin approval</a:t>
            </a:r>
            <a:endParaRPr lang="en-US" sz="2000" b="1">
              <a:ea typeface="Calibri"/>
              <a:cs typeface="Calibri"/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>
                <a:ea typeface="Calibri"/>
                <a:cs typeface="Calibri"/>
              </a:rPr>
              <a:t>Is a second opinion needed before a change is applied? Perhaps protect against a compromised admin account? MAA can help you with that!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FA6C2E-06EA-B974-171F-583F45300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33" y="2049340"/>
            <a:ext cx="5227027" cy="376750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AB8E033-D042-AACA-9D21-8E07CADCD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0" y="-123312"/>
            <a:ext cx="10515600" cy="1325563"/>
          </a:xfrm>
        </p:spPr>
        <p:txBody>
          <a:bodyPr/>
          <a:lstStyle/>
          <a:p>
            <a:r>
              <a:rPr lang="en-US"/>
              <a:t>Intune</a:t>
            </a:r>
          </a:p>
        </p:txBody>
      </p:sp>
    </p:spTree>
    <p:extLst>
      <p:ext uri="{BB962C8B-B14F-4D97-AF65-F5344CB8AC3E}">
        <p14:creationId xmlns:p14="http://schemas.microsoft.com/office/powerpoint/2010/main" val="1159671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B8D82-2D95-875D-F1E6-CAE38774E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D046A-871C-506D-98D4-2E4B1924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/>
              <a:t>Windows 10 EOL</a:t>
            </a:r>
            <a:endParaRPr lang="en-US">
              <a:ea typeface="Calibri Light"/>
              <a:cs typeface="Calibri Ligh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62014F-B5AA-2672-54BB-7B06B6CDA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Windows 10 EOL – 14th of October</a:t>
            </a:r>
          </a:p>
          <a:p>
            <a:r>
              <a:rPr lang="en-US">
                <a:ea typeface="Calibri"/>
                <a:cs typeface="Calibri"/>
              </a:rPr>
              <a:t>What is your plan?</a:t>
            </a:r>
          </a:p>
          <a:p>
            <a:r>
              <a:rPr lang="en-US">
                <a:ea typeface="Calibri"/>
                <a:cs typeface="Calibri"/>
              </a:rPr>
              <a:t>Extended Security Updates</a:t>
            </a:r>
          </a:p>
          <a:p>
            <a:r>
              <a:rPr lang="en-US">
                <a:ea typeface="Calibri"/>
                <a:cs typeface="Calibri"/>
              </a:rPr>
              <a:t>Get started upgrading with Windows Autopatch now!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9721A-1670-F67F-3248-4AE07225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0688"/>
            <a:ext cx="12192000" cy="570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3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7236-6CD4-8F56-CE4D-B97287AF9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B74A0-DB3C-8ED6-F222-E270AA86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/>
              <a:t>Windows Backup</a:t>
            </a:r>
            <a:endParaRPr lang="en-US" b="1"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9BA8F4-1FB4-1042-80B9-CE119D44B887}"/>
              </a:ext>
            </a:extLst>
          </p:cNvPr>
          <p:cNvSpPr txBox="1"/>
          <p:nvPr/>
        </p:nvSpPr>
        <p:spPr>
          <a:xfrm>
            <a:off x="552587" y="1565663"/>
            <a:ext cx="5120615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Windows 10/11 devices, must be either Entra or Hybrid joined.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Windows System Settings, Microsoft Store Apps (Start Menu) and Credentials.</a:t>
            </a:r>
            <a:endParaRPr lang="en-US"/>
          </a:p>
          <a:p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Restore the settings during OOBE, when provisioning a new device!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a typeface="Calibri"/>
                <a:cs typeface="Calibri"/>
              </a:rPr>
              <a:t>Do you plan to use it?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4D88AC-F84A-0BB1-AF00-0B1C7FE7DF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214" y="359405"/>
            <a:ext cx="4486275" cy="2057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11E0DF-ECFE-FA91-A047-272673478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783" y="2841534"/>
            <a:ext cx="7058527" cy="305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2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3B8E4BC8BF714095FF727759CB9EC9" ma:contentTypeVersion="6" ma:contentTypeDescription="Create a new document." ma:contentTypeScope="" ma:versionID="234575b2e52d54a9d865da20af54e63e">
  <xsd:schema xmlns:xsd="http://www.w3.org/2001/XMLSchema" xmlns:xs="http://www.w3.org/2001/XMLSchema" xmlns:p="http://schemas.microsoft.com/office/2006/metadata/properties" xmlns:ns2="1c9f4e6d-47da-45df-85b2-b6d13a0a0f3c" xmlns:ns3="5d9f163f-7ba6-4563-80ff-62d170e7269c" targetNamespace="http://schemas.microsoft.com/office/2006/metadata/properties" ma:root="true" ma:fieldsID="2c0ceaca4b60547646f6e33c393e6d0c" ns2:_="" ns3:_="">
    <xsd:import namespace="1c9f4e6d-47da-45df-85b2-b6d13a0a0f3c"/>
    <xsd:import namespace="5d9f163f-7ba6-4563-80ff-62d170e7269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9f4e6d-47da-45df-85b2-b6d13a0a0f3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9f163f-7ba6-4563-80ff-62d170e726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24DCB3-70BA-4A1C-9191-3483657A5C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8BFB1C-ADB1-4957-A538-B92F59D18CCA}">
  <ds:schemaRefs>
    <ds:schemaRef ds:uri="1c9f4e6d-47da-45df-85b2-b6d13a0a0f3c"/>
    <ds:schemaRef ds:uri="5d9f163f-7ba6-4563-80ff-62d170e7269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6F86EE4-AC20-4A72-B0CD-E6F06352871F}">
  <ds:schemaRefs>
    <ds:schemaRef ds:uri="1c9f4e6d-47da-45df-85b2-b6d13a0a0f3c"/>
    <ds:schemaRef ds:uri="5d9f163f-7ba6-4563-80ff-62d170e7269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What is CloudHour?</vt:lpstr>
      <vt:lpstr>If you prefer to not talk  or be asked questions press mute </vt:lpstr>
      <vt:lpstr>Links to share</vt:lpstr>
      <vt:lpstr>Discord Server tag</vt:lpstr>
      <vt:lpstr>Agenda</vt:lpstr>
      <vt:lpstr>Intune</vt:lpstr>
      <vt:lpstr>Windows 10 EOL</vt:lpstr>
      <vt:lpstr>Windows Backup</vt:lpstr>
      <vt:lpstr>Legacy Auth methods EOL </vt:lpstr>
      <vt:lpstr>macOS PSSO</vt:lpstr>
      <vt:lpstr>Protect against shadow AI (Entra GSA &amp; MDA)</vt:lpstr>
      <vt:lpstr>Community Tools/Scripts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Bøgvad</dc:creator>
  <cp:revision>1</cp:revision>
  <dcterms:created xsi:type="dcterms:W3CDTF">2023-10-04T16:57:14Z</dcterms:created>
  <dcterms:modified xsi:type="dcterms:W3CDTF">2025-09-03T18:48:20Z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0x010100A43B8E4BC8BF714095FF727759CB9EC9</vt:lpwstr>
  </property>
</Properties>
</file>