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sldIdLst>
    <p:sldId id="257" r:id="rId5"/>
    <p:sldId id="259" r:id="rId6"/>
    <p:sldId id="260" r:id="rId7"/>
    <p:sldId id="273" r:id="rId8"/>
    <p:sldId id="270" r:id="rId9"/>
    <p:sldId id="261" r:id="rId10"/>
    <p:sldId id="274" r:id="rId11"/>
    <p:sldId id="275" r:id="rId12"/>
    <p:sldId id="258" r:id="rId13"/>
    <p:sldId id="271" r:id="rId14"/>
    <p:sldId id="277" r:id="rId15"/>
    <p:sldId id="276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E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1F8FCF-9AA7-2176-2CDC-33DE90B6116A}" v="39" dt="2025-01-08T14:42:00.7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 autoAdjust="0"/>
    <p:restoredTop sz="78927" autoAdjust="0"/>
  </p:normalViewPr>
  <p:slideViewPr>
    <p:cSldViewPr snapToGrid="0">
      <p:cViewPr varScale="1">
        <p:scale>
          <a:sx n="94" d="100"/>
          <a:sy n="94" d="100"/>
        </p:scale>
        <p:origin x="768" y="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wis Barry" userId="S::lewis_conditionalaccess.uk#ext#@skymadesimple.onmicrosoft.com::08a6dc3f-54fa-46a3-bfa6-325ce4f367de" providerId="AD" clId="Web-{4B3BC9D9-2F38-3AFF-9002-043BB5AD40DA}"/>
    <pc:docChg chg="addSld modSld">
      <pc:chgData name="Lewis Barry" userId="S::lewis_conditionalaccess.uk#ext#@skymadesimple.onmicrosoft.com::08a6dc3f-54fa-46a3-bfa6-325ce4f367de" providerId="AD" clId="Web-{4B3BC9D9-2F38-3AFF-9002-043BB5AD40DA}" dt="2024-08-07T08:23:47.917" v="61"/>
      <pc:docMkLst>
        <pc:docMk/>
      </pc:docMkLst>
      <pc:sldChg chg="modSp">
        <pc:chgData name="Lewis Barry" userId="S::lewis_conditionalaccess.uk#ext#@skymadesimple.onmicrosoft.com::08a6dc3f-54fa-46a3-bfa6-325ce4f367de" providerId="AD" clId="Web-{4B3BC9D9-2F38-3AFF-9002-043BB5AD40DA}" dt="2024-08-07T08:23:13.525" v="55" actId="20577"/>
        <pc:sldMkLst>
          <pc:docMk/>
          <pc:sldMk cId="682217843" sldId="258"/>
        </pc:sldMkLst>
        <pc:spChg chg="mod">
          <ac:chgData name="Lewis Barry" userId="S::lewis_conditionalaccess.uk#ext#@skymadesimple.onmicrosoft.com::08a6dc3f-54fa-46a3-bfa6-325ce4f367de" providerId="AD" clId="Web-{4B3BC9D9-2F38-3AFF-9002-043BB5AD40DA}" dt="2024-08-07T08:23:13.525" v="55" actId="20577"/>
          <ac:spMkLst>
            <pc:docMk/>
            <pc:sldMk cId="682217843" sldId="258"/>
            <ac:spMk id="3" creationId="{BD49FF97-5C06-E0EA-0200-94B4F970DE7A}"/>
          </ac:spMkLst>
        </pc:spChg>
      </pc:sldChg>
      <pc:sldChg chg="modSp new">
        <pc:chgData name="Lewis Barry" userId="S::lewis_conditionalaccess.uk#ext#@skymadesimple.onmicrosoft.com::08a6dc3f-54fa-46a3-bfa6-325ce4f367de" providerId="AD" clId="Web-{4B3BC9D9-2F38-3AFF-9002-043BB5AD40DA}" dt="2024-08-07T08:18:16.213" v="27" actId="20577"/>
        <pc:sldMkLst>
          <pc:docMk/>
          <pc:sldMk cId="1681911196" sldId="261"/>
        </pc:sldMkLst>
        <pc:spChg chg="mod">
          <ac:chgData name="Lewis Barry" userId="S::lewis_conditionalaccess.uk#ext#@skymadesimple.onmicrosoft.com::08a6dc3f-54fa-46a3-bfa6-325ce4f367de" providerId="AD" clId="Web-{4B3BC9D9-2F38-3AFF-9002-043BB5AD40DA}" dt="2024-08-07T08:18:11.119" v="24" actId="20577"/>
          <ac:spMkLst>
            <pc:docMk/>
            <pc:sldMk cId="1681911196" sldId="261"/>
            <ac:spMk id="2" creationId="{5C6F9DEA-31AB-E4CC-743B-B69C31CFBF3E}"/>
          </ac:spMkLst>
        </pc:spChg>
        <pc:spChg chg="mod">
          <ac:chgData name="Lewis Barry" userId="S::lewis_conditionalaccess.uk#ext#@skymadesimple.onmicrosoft.com::08a6dc3f-54fa-46a3-bfa6-325ce4f367de" providerId="AD" clId="Web-{4B3BC9D9-2F38-3AFF-9002-043BB5AD40DA}" dt="2024-08-07T08:18:16.213" v="27" actId="20577"/>
          <ac:spMkLst>
            <pc:docMk/>
            <pc:sldMk cId="1681911196" sldId="261"/>
            <ac:spMk id="3" creationId="{4D119EAD-A2E5-B73D-9B4F-33EC68ED1845}"/>
          </ac:spMkLst>
        </pc:spChg>
      </pc:sldChg>
      <pc:sldChg chg="addSp delSp modSp new">
        <pc:chgData name="Lewis Barry" userId="S::lewis_conditionalaccess.uk#ext#@skymadesimple.onmicrosoft.com::08a6dc3f-54fa-46a3-bfa6-325ce4f367de" providerId="AD" clId="Web-{4B3BC9D9-2F38-3AFF-9002-043BB5AD40DA}" dt="2024-08-07T08:22:44.612" v="44" actId="1076"/>
        <pc:sldMkLst>
          <pc:docMk/>
          <pc:sldMk cId="3226727601" sldId="262"/>
        </pc:sldMkLst>
        <pc:spChg chg="mod">
          <ac:chgData name="Lewis Barry" userId="S::lewis_conditionalaccess.uk#ext#@skymadesimple.onmicrosoft.com::08a6dc3f-54fa-46a3-bfa6-325ce4f367de" providerId="AD" clId="Web-{4B3BC9D9-2F38-3AFF-9002-043BB5AD40DA}" dt="2024-08-07T08:21:29.219" v="31" actId="20577"/>
          <ac:spMkLst>
            <pc:docMk/>
            <pc:sldMk cId="3226727601" sldId="262"/>
            <ac:spMk id="2" creationId="{6D77784C-CE30-AE91-AEA4-44FEC4F11AB6}"/>
          </ac:spMkLst>
        </pc:spChg>
        <pc:spChg chg="del">
          <ac:chgData name="Lewis Barry" userId="S::lewis_conditionalaccess.uk#ext#@skymadesimple.onmicrosoft.com::08a6dc3f-54fa-46a3-bfa6-325ce4f367de" providerId="AD" clId="Web-{4B3BC9D9-2F38-3AFF-9002-043BB5AD40DA}" dt="2024-08-07T08:21:30.547" v="32"/>
          <ac:spMkLst>
            <pc:docMk/>
            <pc:sldMk cId="3226727601" sldId="262"/>
            <ac:spMk id="3" creationId="{FF0CDA8D-6D42-0DEA-7817-3A46398ECE65}"/>
          </ac:spMkLst>
        </pc:spChg>
        <pc:spChg chg="add mod">
          <ac:chgData name="Lewis Barry" userId="S::lewis_conditionalaccess.uk#ext#@skymadesimple.onmicrosoft.com::08a6dc3f-54fa-46a3-bfa6-325ce4f367de" providerId="AD" clId="Web-{4B3BC9D9-2F38-3AFF-9002-043BB5AD40DA}" dt="2024-08-07T08:22:39.456" v="43" actId="14100"/>
          <ac:spMkLst>
            <pc:docMk/>
            <pc:sldMk cId="3226727601" sldId="262"/>
            <ac:spMk id="5" creationId="{4377E914-6588-83EF-F0FC-3927BEA241F0}"/>
          </ac:spMkLst>
        </pc:spChg>
        <pc:picChg chg="add mod">
          <ac:chgData name="Lewis Barry" userId="S::lewis_conditionalaccess.uk#ext#@skymadesimple.onmicrosoft.com::08a6dc3f-54fa-46a3-bfa6-325ce4f367de" providerId="AD" clId="Web-{4B3BC9D9-2F38-3AFF-9002-043BB5AD40DA}" dt="2024-08-07T08:22:44.612" v="44" actId="1076"/>
          <ac:picMkLst>
            <pc:docMk/>
            <pc:sldMk cId="3226727601" sldId="262"/>
            <ac:picMk id="4" creationId="{1E5D2B9D-CC55-B242-F4D7-B78490787B5C}"/>
          </ac:picMkLst>
        </pc:picChg>
      </pc:sldChg>
      <pc:sldChg chg="addSp delSp modSp new">
        <pc:chgData name="Lewis Barry" userId="S::lewis_conditionalaccess.uk#ext#@skymadesimple.onmicrosoft.com::08a6dc3f-54fa-46a3-bfa6-325ce4f367de" providerId="AD" clId="Web-{4B3BC9D9-2F38-3AFF-9002-043BB5AD40DA}" dt="2024-08-07T08:23:47.917" v="61"/>
        <pc:sldMkLst>
          <pc:docMk/>
          <pc:sldMk cId="1256630491" sldId="263"/>
        </pc:sldMkLst>
        <pc:spChg chg="mod">
          <ac:chgData name="Lewis Barry" userId="S::lewis_conditionalaccess.uk#ext#@skymadesimple.onmicrosoft.com::08a6dc3f-54fa-46a3-bfa6-325ce4f367de" providerId="AD" clId="Web-{4B3BC9D9-2F38-3AFF-9002-043BB5AD40DA}" dt="2024-08-07T08:23:44.526" v="60" actId="20577"/>
          <ac:spMkLst>
            <pc:docMk/>
            <pc:sldMk cId="1256630491" sldId="263"/>
            <ac:spMk id="2" creationId="{62E2D667-364B-0FAE-2108-64F639E18D63}"/>
          </ac:spMkLst>
        </pc:spChg>
        <pc:spChg chg="del">
          <ac:chgData name="Lewis Barry" userId="S::lewis_conditionalaccess.uk#ext#@skymadesimple.onmicrosoft.com::08a6dc3f-54fa-46a3-bfa6-325ce4f367de" providerId="AD" clId="Web-{4B3BC9D9-2F38-3AFF-9002-043BB5AD40DA}" dt="2024-08-07T08:23:47.917" v="61"/>
          <ac:spMkLst>
            <pc:docMk/>
            <pc:sldMk cId="1256630491" sldId="263"/>
            <ac:spMk id="3" creationId="{D174736D-6128-5BE9-7C1F-AED7A86A9EAE}"/>
          </ac:spMkLst>
        </pc:spChg>
        <pc:picChg chg="add mod ord">
          <ac:chgData name="Lewis Barry" userId="S::lewis_conditionalaccess.uk#ext#@skymadesimple.onmicrosoft.com::08a6dc3f-54fa-46a3-bfa6-325ce4f367de" providerId="AD" clId="Web-{4B3BC9D9-2F38-3AFF-9002-043BB5AD40DA}" dt="2024-08-07T08:23:47.917" v="61"/>
          <ac:picMkLst>
            <pc:docMk/>
            <pc:sldMk cId="1256630491" sldId="263"/>
            <ac:picMk id="4" creationId="{9EB486F8-AA59-C492-FD5B-3DF98FFD4FC6}"/>
          </ac:picMkLst>
        </pc:picChg>
      </pc:sldChg>
    </pc:docChg>
  </pc:docChgLst>
  <pc:docChgLst>
    <pc:chgData name="Jonas Bøgvad" userId="S::jb@skymadesimple.io::3ccd7f20-6c69-4d4e-9e13-bfb9a34adc45" providerId="AD" clId="Web-{BDDF0830-91AB-C5EB-FB4B-162DA0E5EA37}"/>
    <pc:docChg chg="modSld">
      <pc:chgData name="Jonas Bøgvad" userId="S::jb@skymadesimple.io::3ccd7f20-6c69-4d4e-9e13-bfb9a34adc45" providerId="AD" clId="Web-{BDDF0830-91AB-C5EB-FB4B-162DA0E5EA37}" dt="2024-11-06T20:08:25.716" v="693" actId="20577"/>
      <pc:docMkLst>
        <pc:docMk/>
      </pc:docMkLst>
      <pc:sldChg chg="modSp">
        <pc:chgData name="Jonas Bøgvad" userId="S::jb@skymadesimple.io::3ccd7f20-6c69-4d4e-9e13-bfb9a34adc45" providerId="AD" clId="Web-{BDDF0830-91AB-C5EB-FB4B-162DA0E5EA37}" dt="2024-11-06T19:25:42.662" v="135" actId="20577"/>
        <pc:sldMkLst>
          <pc:docMk/>
          <pc:sldMk cId="4164116229" sldId="262"/>
        </pc:sldMkLst>
        <pc:spChg chg="mod">
          <ac:chgData name="Jonas Bøgvad" userId="S::jb@skymadesimple.io::3ccd7f20-6c69-4d4e-9e13-bfb9a34adc45" providerId="AD" clId="Web-{BDDF0830-91AB-C5EB-FB4B-162DA0E5EA37}" dt="2024-11-06T19:25:42.662" v="135" actId="20577"/>
          <ac:spMkLst>
            <pc:docMk/>
            <pc:sldMk cId="4164116229" sldId="262"/>
            <ac:spMk id="3" creationId="{AA33A261-DAAF-C79D-62E9-2580D38A4F84}"/>
          </ac:spMkLst>
        </pc:spChg>
      </pc:sldChg>
      <pc:sldChg chg="modSp">
        <pc:chgData name="Jonas Bøgvad" userId="S::jb@skymadesimple.io::3ccd7f20-6c69-4d4e-9e13-bfb9a34adc45" providerId="AD" clId="Web-{BDDF0830-91AB-C5EB-FB4B-162DA0E5EA37}" dt="2024-11-06T19:53:02.430" v="515" actId="20577"/>
        <pc:sldMkLst>
          <pc:docMk/>
          <pc:sldMk cId="2313160701" sldId="263"/>
        </pc:sldMkLst>
        <pc:spChg chg="mod">
          <ac:chgData name="Jonas Bøgvad" userId="S::jb@skymadesimple.io::3ccd7f20-6c69-4d4e-9e13-bfb9a34adc45" providerId="AD" clId="Web-{BDDF0830-91AB-C5EB-FB4B-162DA0E5EA37}" dt="2024-11-06T19:53:02.430" v="515" actId="20577"/>
          <ac:spMkLst>
            <pc:docMk/>
            <pc:sldMk cId="2313160701" sldId="263"/>
            <ac:spMk id="3" creationId="{E41922EB-6A80-B4F0-1049-DC5C1E8A3B2F}"/>
          </ac:spMkLst>
        </pc:spChg>
      </pc:sldChg>
      <pc:sldChg chg="modSp">
        <pc:chgData name="Jonas Bøgvad" userId="S::jb@skymadesimple.io::3ccd7f20-6c69-4d4e-9e13-bfb9a34adc45" providerId="AD" clId="Web-{BDDF0830-91AB-C5EB-FB4B-162DA0E5EA37}" dt="2024-11-06T20:00:13.923" v="577" actId="20577"/>
        <pc:sldMkLst>
          <pc:docMk/>
          <pc:sldMk cId="1916537821" sldId="264"/>
        </pc:sldMkLst>
        <pc:spChg chg="mod">
          <ac:chgData name="Jonas Bøgvad" userId="S::jb@skymadesimple.io::3ccd7f20-6c69-4d4e-9e13-bfb9a34adc45" providerId="AD" clId="Web-{BDDF0830-91AB-C5EB-FB4B-162DA0E5EA37}" dt="2024-11-06T20:00:13.923" v="577" actId="20577"/>
          <ac:spMkLst>
            <pc:docMk/>
            <pc:sldMk cId="1916537821" sldId="264"/>
            <ac:spMk id="3" creationId="{1F8ACEB3-FEAF-E299-FDAB-AA65E6981302}"/>
          </ac:spMkLst>
        </pc:spChg>
      </pc:sldChg>
      <pc:sldChg chg="addSp modSp">
        <pc:chgData name="Jonas Bøgvad" userId="S::jb@skymadesimple.io::3ccd7f20-6c69-4d4e-9e13-bfb9a34adc45" providerId="AD" clId="Web-{BDDF0830-91AB-C5EB-FB4B-162DA0E5EA37}" dt="2024-11-06T20:00:32.111" v="584" actId="14100"/>
        <pc:sldMkLst>
          <pc:docMk/>
          <pc:sldMk cId="3627802727" sldId="266"/>
        </pc:sldMkLst>
        <pc:spChg chg="mod">
          <ac:chgData name="Jonas Bøgvad" userId="S::jb@skymadesimple.io::3ccd7f20-6c69-4d4e-9e13-bfb9a34adc45" providerId="AD" clId="Web-{BDDF0830-91AB-C5EB-FB4B-162DA0E5EA37}" dt="2024-11-06T20:00:20.564" v="581" actId="20577"/>
          <ac:spMkLst>
            <pc:docMk/>
            <pc:sldMk cId="3627802727" sldId="266"/>
            <ac:spMk id="6" creationId="{FD6E253A-772A-2F54-D700-FE12F02DAC5F}"/>
          </ac:spMkLst>
        </pc:spChg>
        <pc:picChg chg="add mod">
          <ac:chgData name="Jonas Bøgvad" userId="S::jb@skymadesimple.io::3ccd7f20-6c69-4d4e-9e13-bfb9a34adc45" providerId="AD" clId="Web-{BDDF0830-91AB-C5EB-FB4B-162DA0E5EA37}" dt="2024-11-06T20:00:32.111" v="584" actId="14100"/>
          <ac:picMkLst>
            <pc:docMk/>
            <pc:sldMk cId="3627802727" sldId="266"/>
            <ac:picMk id="2" creationId="{6C49C118-30E2-5592-E89D-4414A10462E4}"/>
          </ac:picMkLst>
        </pc:picChg>
      </pc:sldChg>
      <pc:sldChg chg="modSp">
        <pc:chgData name="Jonas Bøgvad" userId="S::jb@skymadesimple.io::3ccd7f20-6c69-4d4e-9e13-bfb9a34adc45" providerId="AD" clId="Web-{BDDF0830-91AB-C5EB-FB4B-162DA0E5EA37}" dt="2024-11-06T20:08:25.716" v="693" actId="20577"/>
        <pc:sldMkLst>
          <pc:docMk/>
          <pc:sldMk cId="1554582983" sldId="267"/>
        </pc:sldMkLst>
        <pc:spChg chg="mod">
          <ac:chgData name="Jonas Bøgvad" userId="S::jb@skymadesimple.io::3ccd7f20-6c69-4d4e-9e13-bfb9a34adc45" providerId="AD" clId="Web-{BDDF0830-91AB-C5EB-FB4B-162DA0E5EA37}" dt="2024-11-06T20:08:25.716" v="693" actId="20577"/>
          <ac:spMkLst>
            <pc:docMk/>
            <pc:sldMk cId="1554582983" sldId="267"/>
            <ac:spMk id="3" creationId="{1F8ACEB3-FEAF-E299-FDAB-AA65E6981302}"/>
          </ac:spMkLst>
        </pc:spChg>
      </pc:sldChg>
    </pc:docChg>
  </pc:docChgLst>
  <pc:docChgLst>
    <pc:chgData name="Jonas Bøgvad" userId="S::jb@skymadesimple.io::3ccd7f20-6c69-4d4e-9e13-bfb9a34adc45" providerId="AD" clId="Web-{121F8FCF-9AA7-2176-2CDC-33DE90B6116A}"/>
    <pc:docChg chg="modSld">
      <pc:chgData name="Jonas Bøgvad" userId="S::jb@skymadesimple.io::3ccd7f20-6c69-4d4e-9e13-bfb9a34adc45" providerId="AD" clId="Web-{121F8FCF-9AA7-2176-2CDC-33DE90B6116A}" dt="2025-01-08T14:42:00.722" v="37" actId="1076"/>
      <pc:docMkLst>
        <pc:docMk/>
      </pc:docMkLst>
      <pc:sldChg chg="modSp">
        <pc:chgData name="Jonas Bøgvad" userId="S::jb@skymadesimple.io::3ccd7f20-6c69-4d4e-9e13-bfb9a34adc45" providerId="AD" clId="Web-{121F8FCF-9AA7-2176-2CDC-33DE90B6116A}" dt="2025-01-08T14:42:00.722" v="37" actId="1076"/>
        <pc:sldMkLst>
          <pc:docMk/>
          <pc:sldMk cId="3945301315" sldId="270"/>
        </pc:sldMkLst>
        <pc:picChg chg="mod">
          <ac:chgData name="Jonas Bøgvad" userId="S::jb@skymadesimple.io::3ccd7f20-6c69-4d4e-9e13-bfb9a34adc45" providerId="AD" clId="Web-{121F8FCF-9AA7-2176-2CDC-33DE90B6116A}" dt="2025-01-08T14:42:00.722" v="37" actId="1076"/>
          <ac:picMkLst>
            <pc:docMk/>
            <pc:sldMk cId="3945301315" sldId="270"/>
            <ac:picMk id="6" creationId="{E8D0A05E-C1A5-DBE8-A80B-802FDCA27838}"/>
          </ac:picMkLst>
        </pc:picChg>
      </pc:sldChg>
      <pc:sldChg chg="modSp">
        <pc:chgData name="Jonas Bøgvad" userId="S::jb@skymadesimple.io::3ccd7f20-6c69-4d4e-9e13-bfb9a34adc45" providerId="AD" clId="Web-{121F8FCF-9AA7-2176-2CDC-33DE90B6116A}" dt="2025-01-08T09:41:01.945" v="36" actId="20577"/>
        <pc:sldMkLst>
          <pc:docMk/>
          <pc:sldMk cId="2247620529" sldId="274"/>
        </pc:sldMkLst>
        <pc:spChg chg="mod">
          <ac:chgData name="Jonas Bøgvad" userId="S::jb@skymadesimple.io::3ccd7f20-6c69-4d4e-9e13-bfb9a34adc45" providerId="AD" clId="Web-{121F8FCF-9AA7-2176-2CDC-33DE90B6116A}" dt="2025-01-08T09:41:01.945" v="36" actId="20577"/>
          <ac:spMkLst>
            <pc:docMk/>
            <pc:sldMk cId="2247620529" sldId="274"/>
            <ac:spMk id="3" creationId="{D863AA64-C9DC-DADF-C806-9ADFFF38DA77}"/>
          </ac:spMkLst>
        </pc:spChg>
      </pc:sldChg>
    </pc:docChg>
  </pc:docChgLst>
  <pc:docChgLst>
    <pc:chgData name="Jonas Bøgvad" userId="S::jb@skymadesimple.io::3ccd7f20-6c69-4d4e-9e13-bfb9a34adc45" providerId="AD" clId="Web-{46A23F08-2B47-312D-7DDF-987014B2D847}"/>
    <pc:docChg chg="modSld">
      <pc:chgData name="Jonas Bøgvad" userId="S::jb@skymadesimple.io::3ccd7f20-6c69-4d4e-9e13-bfb9a34adc45" providerId="AD" clId="Web-{46A23F08-2B47-312D-7DDF-987014B2D847}" dt="2024-06-05T17:47:29.205" v="9" actId="20577"/>
      <pc:docMkLst>
        <pc:docMk/>
      </pc:docMkLst>
      <pc:sldChg chg="modSp">
        <pc:chgData name="Jonas Bøgvad" userId="S::jb@skymadesimple.io::3ccd7f20-6c69-4d4e-9e13-bfb9a34adc45" providerId="AD" clId="Web-{46A23F08-2B47-312D-7DDF-987014B2D847}" dt="2024-06-05T17:47:29.205" v="9" actId="20577"/>
        <pc:sldMkLst>
          <pc:docMk/>
          <pc:sldMk cId="682217843" sldId="258"/>
        </pc:sldMkLst>
        <pc:spChg chg="mod">
          <ac:chgData name="Jonas Bøgvad" userId="S::jb@skymadesimple.io::3ccd7f20-6c69-4d4e-9e13-bfb9a34adc45" providerId="AD" clId="Web-{46A23F08-2B47-312D-7DDF-987014B2D847}" dt="2024-06-05T17:47:29.205" v="9" actId="20577"/>
          <ac:spMkLst>
            <pc:docMk/>
            <pc:sldMk cId="682217843" sldId="258"/>
            <ac:spMk id="3" creationId="{BD49FF97-5C06-E0EA-0200-94B4F970DE7A}"/>
          </ac:spMkLst>
        </pc:spChg>
      </pc:sldChg>
    </pc:docChg>
  </pc:docChgLst>
  <pc:docChgLst>
    <pc:chgData name="Jonas Bøgvad" userId="3ccd7f20-6c69-4d4e-9e13-bfb9a34adc45" providerId="ADAL" clId="{F02C63D4-EC92-4A11-BDEA-86DF51646379}"/>
    <pc:docChg chg="undo custSel addSld delSld modSld sldOrd">
      <pc:chgData name="Jonas Bøgvad" userId="3ccd7f20-6c69-4d4e-9e13-bfb9a34adc45" providerId="ADAL" clId="{F02C63D4-EC92-4A11-BDEA-86DF51646379}" dt="2024-05-01T17:51:12.113" v="1046"/>
      <pc:docMkLst>
        <pc:docMk/>
      </pc:docMkLst>
      <pc:sldChg chg="delSp mod">
        <pc:chgData name="Jonas Bøgvad" userId="3ccd7f20-6c69-4d4e-9e13-bfb9a34adc45" providerId="ADAL" clId="{F02C63D4-EC92-4A11-BDEA-86DF51646379}" dt="2024-02-07T19:57:36.582" v="849" actId="478"/>
        <pc:sldMkLst>
          <pc:docMk/>
          <pc:sldMk cId="2353948092" sldId="257"/>
        </pc:sldMkLst>
        <pc:spChg chg="del">
          <ac:chgData name="Jonas Bøgvad" userId="3ccd7f20-6c69-4d4e-9e13-bfb9a34adc45" providerId="ADAL" clId="{F02C63D4-EC92-4A11-BDEA-86DF51646379}" dt="2024-02-07T19:57:29.764" v="848" actId="478"/>
          <ac:spMkLst>
            <pc:docMk/>
            <pc:sldMk cId="2353948092" sldId="257"/>
            <ac:spMk id="2" creationId="{162A7CC9-7E4A-6F14-78CE-7DD37F5201A3}"/>
          </ac:spMkLst>
        </pc:spChg>
        <pc:spChg chg="del">
          <ac:chgData name="Jonas Bøgvad" userId="3ccd7f20-6c69-4d4e-9e13-bfb9a34adc45" providerId="ADAL" clId="{F02C63D4-EC92-4A11-BDEA-86DF51646379}" dt="2024-02-07T19:57:36.582" v="849" actId="478"/>
          <ac:spMkLst>
            <pc:docMk/>
            <pc:sldMk cId="2353948092" sldId="257"/>
            <ac:spMk id="3" creationId="{F8F3559D-12C4-FCBA-77A1-C177B282A962}"/>
          </ac:spMkLst>
        </pc:spChg>
      </pc:sldChg>
      <pc:sldChg chg="addSp delSp modSp mod ord modAnim">
        <pc:chgData name="Jonas Bøgvad" userId="3ccd7f20-6c69-4d4e-9e13-bfb9a34adc45" providerId="ADAL" clId="{F02C63D4-EC92-4A11-BDEA-86DF51646379}" dt="2024-05-01T17:51:12.113" v="1046"/>
        <pc:sldMkLst>
          <pc:docMk/>
          <pc:sldMk cId="682217843" sldId="258"/>
        </pc:sldMkLst>
        <pc:spChg chg="mod">
          <ac:chgData name="Jonas Bøgvad" userId="3ccd7f20-6c69-4d4e-9e13-bfb9a34adc45" providerId="ADAL" clId="{F02C63D4-EC92-4A11-BDEA-86DF51646379}" dt="2024-05-01T17:51:12.113" v="1046"/>
          <ac:spMkLst>
            <pc:docMk/>
            <pc:sldMk cId="682217843" sldId="258"/>
            <ac:spMk id="3" creationId="{BD49FF97-5C06-E0EA-0200-94B4F970DE7A}"/>
          </ac:spMkLst>
        </pc:spChg>
        <pc:spChg chg="add mod">
          <ac:chgData name="Jonas Bøgvad" userId="3ccd7f20-6c69-4d4e-9e13-bfb9a34adc45" providerId="ADAL" clId="{F02C63D4-EC92-4A11-BDEA-86DF51646379}" dt="2024-04-03T17:38:05.590" v="880" actId="27636"/>
          <ac:spMkLst>
            <pc:docMk/>
            <pc:sldMk cId="682217843" sldId="258"/>
            <ac:spMk id="4" creationId="{4958B35A-AA68-3D14-FCF3-8C08E6F24689}"/>
          </ac:spMkLst>
        </pc:spChg>
        <pc:picChg chg="add del mod">
          <ac:chgData name="Jonas Bøgvad" userId="3ccd7f20-6c69-4d4e-9e13-bfb9a34adc45" providerId="ADAL" clId="{F02C63D4-EC92-4A11-BDEA-86DF51646379}" dt="2024-02-07T18:25:17.798" v="48" actId="478"/>
          <ac:picMkLst>
            <pc:docMk/>
            <pc:sldMk cId="682217843" sldId="258"/>
            <ac:picMk id="5" creationId="{344A4E36-4CE4-6C0A-4915-05E8118F50F7}"/>
          </ac:picMkLst>
        </pc:picChg>
      </pc:sldChg>
      <pc:sldChg chg="modSp mod">
        <pc:chgData name="Jonas Bøgvad" userId="3ccd7f20-6c69-4d4e-9e13-bfb9a34adc45" providerId="ADAL" clId="{F02C63D4-EC92-4A11-BDEA-86DF51646379}" dt="2024-02-07T18:34:44.247" v="281" actId="20577"/>
        <pc:sldMkLst>
          <pc:docMk/>
          <pc:sldMk cId="492833178" sldId="259"/>
        </pc:sldMkLst>
        <pc:spChg chg="mod">
          <ac:chgData name="Jonas Bøgvad" userId="3ccd7f20-6c69-4d4e-9e13-bfb9a34adc45" providerId="ADAL" clId="{F02C63D4-EC92-4A11-BDEA-86DF51646379}" dt="2024-02-07T18:34:44.247" v="281" actId="20577"/>
          <ac:spMkLst>
            <pc:docMk/>
            <pc:sldMk cId="492833178" sldId="259"/>
            <ac:spMk id="3" creationId="{46F59C2A-4971-2683-6221-8B8E44B41671}"/>
          </ac:spMkLst>
        </pc:spChg>
      </pc:sldChg>
      <pc:sldChg chg="addSp delSp modSp new mod ord">
        <pc:chgData name="Jonas Bøgvad" userId="3ccd7f20-6c69-4d4e-9e13-bfb9a34adc45" providerId="ADAL" clId="{F02C63D4-EC92-4A11-BDEA-86DF51646379}" dt="2024-04-03T17:48:36.053" v="959" actId="313"/>
        <pc:sldMkLst>
          <pc:docMk/>
          <pc:sldMk cId="1978232947" sldId="260"/>
        </pc:sldMkLst>
        <pc:spChg chg="mod">
          <ac:chgData name="Jonas Bøgvad" userId="3ccd7f20-6c69-4d4e-9e13-bfb9a34adc45" providerId="ADAL" clId="{F02C63D4-EC92-4A11-BDEA-86DF51646379}" dt="2024-02-07T18:54:10.343" v="565" actId="20577"/>
          <ac:spMkLst>
            <pc:docMk/>
            <pc:sldMk cId="1978232947" sldId="260"/>
            <ac:spMk id="2" creationId="{1B91A668-C6D8-C9C0-6F45-7CD940B4A730}"/>
          </ac:spMkLst>
        </pc:spChg>
        <pc:spChg chg="mod">
          <ac:chgData name="Jonas Bøgvad" userId="3ccd7f20-6c69-4d4e-9e13-bfb9a34adc45" providerId="ADAL" clId="{F02C63D4-EC92-4A11-BDEA-86DF51646379}" dt="2024-04-03T17:48:36.053" v="959" actId="313"/>
          <ac:spMkLst>
            <pc:docMk/>
            <pc:sldMk cId="1978232947" sldId="260"/>
            <ac:spMk id="3" creationId="{0CBDD425-2C60-781C-2618-DDBF7BF3FF5A}"/>
          </ac:spMkLst>
        </pc:spChg>
        <pc:picChg chg="add del mod">
          <ac:chgData name="Jonas Bøgvad" userId="3ccd7f20-6c69-4d4e-9e13-bfb9a34adc45" providerId="ADAL" clId="{F02C63D4-EC92-4A11-BDEA-86DF51646379}" dt="2024-04-03T17:47:48.415" v="942" actId="478"/>
          <ac:picMkLst>
            <pc:docMk/>
            <pc:sldMk cId="1978232947" sldId="260"/>
            <ac:picMk id="5" creationId="{1828E798-4558-F6FF-163A-B9DEF1EB0B21}"/>
          </ac:picMkLst>
        </pc:picChg>
        <pc:picChg chg="add mod">
          <ac:chgData name="Jonas Bøgvad" userId="3ccd7f20-6c69-4d4e-9e13-bfb9a34adc45" providerId="ADAL" clId="{F02C63D4-EC92-4A11-BDEA-86DF51646379}" dt="2024-04-03T17:47:45.458" v="941" actId="1076"/>
          <ac:picMkLst>
            <pc:docMk/>
            <pc:sldMk cId="1978232947" sldId="260"/>
            <ac:picMk id="6" creationId="{1ACD0A91-383C-DA42-683E-D5A4EF7E63A8}"/>
          </ac:picMkLst>
        </pc:picChg>
        <pc:picChg chg="add del mod">
          <ac:chgData name="Jonas Bøgvad" userId="3ccd7f20-6c69-4d4e-9e13-bfb9a34adc45" providerId="ADAL" clId="{F02C63D4-EC92-4A11-BDEA-86DF51646379}" dt="2024-04-03T17:48:20.653" v="946" actId="478"/>
          <ac:picMkLst>
            <pc:docMk/>
            <pc:sldMk cId="1978232947" sldId="260"/>
            <ac:picMk id="8" creationId="{F6637EEE-96AC-B1CE-09F7-7BC78DD5EDED}"/>
          </ac:picMkLst>
        </pc:picChg>
        <pc:picChg chg="add mod">
          <ac:chgData name="Jonas Bøgvad" userId="3ccd7f20-6c69-4d4e-9e13-bfb9a34adc45" providerId="ADAL" clId="{F02C63D4-EC92-4A11-BDEA-86DF51646379}" dt="2024-04-03T17:48:25.181" v="949" actId="1076"/>
          <ac:picMkLst>
            <pc:docMk/>
            <pc:sldMk cId="1978232947" sldId="260"/>
            <ac:picMk id="10" creationId="{787FD9DE-3839-6A32-5CF4-8C0823FEBFFE}"/>
          </ac:picMkLst>
        </pc:picChg>
      </pc:sldChg>
      <pc:sldChg chg="del mod modShow">
        <pc:chgData name="Jonas Bøgvad" userId="3ccd7f20-6c69-4d4e-9e13-bfb9a34adc45" providerId="ADAL" clId="{F02C63D4-EC92-4A11-BDEA-86DF51646379}" dt="2024-02-07T18:34:50.718" v="283" actId="47"/>
        <pc:sldMkLst>
          <pc:docMk/>
          <pc:sldMk cId="3087349582" sldId="260"/>
        </pc:sldMkLst>
      </pc:sldChg>
      <pc:sldChg chg="del">
        <pc:chgData name="Jonas Bøgvad" userId="3ccd7f20-6c69-4d4e-9e13-bfb9a34adc45" providerId="ADAL" clId="{F02C63D4-EC92-4A11-BDEA-86DF51646379}" dt="2024-02-07T18:25:05.882" v="46" actId="47"/>
        <pc:sldMkLst>
          <pc:docMk/>
          <pc:sldMk cId="772047044" sldId="261"/>
        </pc:sldMkLst>
      </pc:sldChg>
      <pc:sldChg chg="del">
        <pc:chgData name="Jonas Bøgvad" userId="3ccd7f20-6c69-4d4e-9e13-bfb9a34adc45" providerId="ADAL" clId="{F02C63D4-EC92-4A11-BDEA-86DF51646379}" dt="2024-02-07T18:25:06.975" v="47" actId="47"/>
        <pc:sldMkLst>
          <pc:docMk/>
          <pc:sldMk cId="3935997734" sldId="262"/>
        </pc:sldMkLst>
      </pc:sldChg>
      <pc:sldChg chg="del">
        <pc:chgData name="Jonas Bøgvad" userId="3ccd7f20-6c69-4d4e-9e13-bfb9a34adc45" providerId="ADAL" clId="{F02C63D4-EC92-4A11-BDEA-86DF51646379}" dt="2024-02-07T18:25:04.374" v="45" actId="47"/>
        <pc:sldMkLst>
          <pc:docMk/>
          <pc:sldMk cId="3559356164" sldId="263"/>
        </pc:sldMkLst>
      </pc:sldChg>
      <pc:sldChg chg="del">
        <pc:chgData name="Jonas Bøgvad" userId="3ccd7f20-6c69-4d4e-9e13-bfb9a34adc45" providerId="ADAL" clId="{F02C63D4-EC92-4A11-BDEA-86DF51646379}" dt="2024-02-07T18:34:48.665" v="282" actId="47"/>
        <pc:sldMkLst>
          <pc:docMk/>
          <pc:sldMk cId="4282192753" sldId="264"/>
        </pc:sldMkLst>
      </pc:sldChg>
    </pc:docChg>
  </pc:docChgLst>
  <pc:docChgLst>
    <pc:chgData name="Lewis Barry" userId="S::lewis_conditionalaccess.uk#ext#@skymadesimple.onmicrosoft.com::08a6dc3f-54fa-46a3-bfa6-325ce4f367de" providerId="AD" clId="Web-{B4A9863A-B76F-9ECD-74C3-2F7A394960FD}"/>
    <pc:docChg chg="modSld">
      <pc:chgData name="Lewis Barry" userId="S::lewis_conditionalaccess.uk#ext#@skymadesimple.onmicrosoft.com::08a6dc3f-54fa-46a3-bfa6-325ce4f367de" providerId="AD" clId="Web-{B4A9863A-B76F-9ECD-74C3-2F7A394960FD}" dt="2024-06-05T16:38:52.045" v="15" actId="20577"/>
      <pc:docMkLst>
        <pc:docMk/>
      </pc:docMkLst>
      <pc:sldChg chg="modSp">
        <pc:chgData name="Lewis Barry" userId="S::lewis_conditionalaccess.uk#ext#@skymadesimple.onmicrosoft.com::08a6dc3f-54fa-46a3-bfa6-325ce4f367de" providerId="AD" clId="Web-{B4A9863A-B76F-9ECD-74C3-2F7A394960FD}" dt="2024-06-05T16:38:52.045" v="15" actId="20577"/>
        <pc:sldMkLst>
          <pc:docMk/>
          <pc:sldMk cId="682217843" sldId="258"/>
        </pc:sldMkLst>
        <pc:spChg chg="mod">
          <ac:chgData name="Lewis Barry" userId="S::lewis_conditionalaccess.uk#ext#@skymadesimple.onmicrosoft.com::08a6dc3f-54fa-46a3-bfa6-325ce4f367de" providerId="AD" clId="Web-{B4A9863A-B76F-9ECD-74C3-2F7A394960FD}" dt="2024-06-05T16:38:52.045" v="15" actId="20577"/>
          <ac:spMkLst>
            <pc:docMk/>
            <pc:sldMk cId="682217843" sldId="258"/>
            <ac:spMk id="3" creationId="{BD49FF97-5C06-E0EA-0200-94B4F970DE7A}"/>
          </ac:spMkLst>
        </pc:spChg>
      </pc:sldChg>
    </pc:docChg>
  </pc:docChgLst>
  <pc:docChgLst>
    <pc:chgData name="Jonas Bøgvad" userId="S::jb@skymadesimple.io::3ccd7f20-6c69-4d4e-9e13-bfb9a34adc45" providerId="AD" clId="Web-{8581CDDC-4800-66CD-79B5-FE1B789BDD86}"/>
    <pc:docChg chg="modSld">
      <pc:chgData name="Jonas Bøgvad" userId="S::jb@skymadesimple.io::3ccd7f20-6c69-4d4e-9e13-bfb9a34adc45" providerId="AD" clId="Web-{8581CDDC-4800-66CD-79B5-FE1B789BDD86}" dt="2024-12-04T21:46:03.123" v="1" actId="20577"/>
      <pc:docMkLst>
        <pc:docMk/>
      </pc:docMkLst>
      <pc:sldChg chg="modSp">
        <pc:chgData name="Jonas Bøgvad" userId="S::jb@skymadesimple.io::3ccd7f20-6c69-4d4e-9e13-bfb9a34adc45" providerId="AD" clId="Web-{8581CDDC-4800-66CD-79B5-FE1B789BDD86}" dt="2024-12-04T20:51:10.073" v="0" actId="1076"/>
        <pc:sldMkLst>
          <pc:docMk/>
          <pc:sldMk cId="3945301315" sldId="270"/>
        </pc:sldMkLst>
        <pc:picChg chg="mod">
          <ac:chgData name="Jonas Bøgvad" userId="S::jb@skymadesimple.io::3ccd7f20-6c69-4d4e-9e13-bfb9a34adc45" providerId="AD" clId="Web-{8581CDDC-4800-66CD-79B5-FE1B789BDD86}" dt="2024-12-04T20:51:10.073" v="0" actId="1076"/>
          <ac:picMkLst>
            <pc:docMk/>
            <pc:sldMk cId="3945301315" sldId="270"/>
            <ac:picMk id="6" creationId="{E8D0A05E-C1A5-DBE8-A80B-802FDCA27838}"/>
          </ac:picMkLst>
        </pc:picChg>
      </pc:sldChg>
      <pc:sldChg chg="modSp">
        <pc:chgData name="Jonas Bøgvad" userId="S::jb@skymadesimple.io::3ccd7f20-6c69-4d4e-9e13-bfb9a34adc45" providerId="AD" clId="Web-{8581CDDC-4800-66CD-79B5-FE1B789BDD86}" dt="2024-12-04T21:46:03.123" v="1" actId="20577"/>
        <pc:sldMkLst>
          <pc:docMk/>
          <pc:sldMk cId="2242706348" sldId="273"/>
        </pc:sldMkLst>
        <pc:spChg chg="mod">
          <ac:chgData name="Jonas Bøgvad" userId="S::jb@skymadesimple.io::3ccd7f20-6c69-4d4e-9e13-bfb9a34adc45" providerId="AD" clId="Web-{8581CDDC-4800-66CD-79B5-FE1B789BDD86}" dt="2024-12-04T21:46:03.123" v="1" actId="20577"/>
          <ac:spMkLst>
            <pc:docMk/>
            <pc:sldMk cId="2242706348" sldId="273"/>
            <ac:spMk id="5" creationId="{9122D7B5-82D0-16CB-2738-AE832345D749}"/>
          </ac:spMkLst>
        </pc:spChg>
      </pc:sldChg>
    </pc:docChg>
  </pc:docChgLst>
  <pc:docChgLst>
    <pc:chgData name="Jonas Bøgvad" userId="S::jb@skymadesimple.io::3ccd7f20-6c69-4d4e-9e13-bfb9a34adc45" providerId="AD" clId="Web-{91CDD4F3-79A5-B8EB-0A93-4154DF715F1A}"/>
    <pc:docChg chg="modSld">
      <pc:chgData name="Jonas Bøgvad" userId="S::jb@skymadesimple.io::3ccd7f20-6c69-4d4e-9e13-bfb9a34adc45" providerId="AD" clId="Web-{91CDD4F3-79A5-B8EB-0A93-4154DF715F1A}" dt="2024-12-04T20:48:04.507" v="279" actId="1076"/>
      <pc:docMkLst>
        <pc:docMk/>
      </pc:docMkLst>
      <pc:sldChg chg="addSp modSp">
        <pc:chgData name="Jonas Bøgvad" userId="S::jb@skymadesimple.io::3ccd7f20-6c69-4d4e-9e13-bfb9a34adc45" providerId="AD" clId="Web-{91CDD4F3-79A5-B8EB-0A93-4154DF715F1A}" dt="2024-12-04T20:48:04.507" v="279" actId="1076"/>
        <pc:sldMkLst>
          <pc:docMk/>
          <pc:sldMk cId="3945301315" sldId="270"/>
        </pc:sldMkLst>
        <pc:spChg chg="add mod">
          <ac:chgData name="Jonas Bøgvad" userId="S::jb@skymadesimple.io::3ccd7f20-6c69-4d4e-9e13-bfb9a34adc45" providerId="AD" clId="Web-{91CDD4F3-79A5-B8EB-0A93-4154DF715F1A}" dt="2024-12-04T20:48:04.507" v="279" actId="1076"/>
          <ac:spMkLst>
            <pc:docMk/>
            <pc:sldMk cId="3945301315" sldId="270"/>
            <ac:spMk id="3" creationId="{60BA721A-4F3C-71A6-8CE3-82EA177502FA}"/>
          </ac:spMkLst>
        </pc:spChg>
        <pc:spChg chg="mod">
          <ac:chgData name="Jonas Bøgvad" userId="S::jb@skymadesimple.io::3ccd7f20-6c69-4d4e-9e13-bfb9a34adc45" providerId="AD" clId="Web-{91CDD4F3-79A5-B8EB-0A93-4154DF715F1A}" dt="2024-12-04T20:47:09.912" v="276" actId="1076"/>
          <ac:spMkLst>
            <pc:docMk/>
            <pc:sldMk cId="3945301315" sldId="270"/>
            <ac:spMk id="5" creationId="{4793F2FC-F98C-A64E-7B0A-F80EDEC5A583}"/>
          </ac:spMkLst>
        </pc:spChg>
        <pc:picChg chg="mod">
          <ac:chgData name="Jonas Bøgvad" userId="S::jb@skymadesimple.io::3ccd7f20-6c69-4d4e-9e13-bfb9a34adc45" providerId="AD" clId="Web-{91CDD4F3-79A5-B8EB-0A93-4154DF715F1A}" dt="2024-12-04T20:47:12.287" v="277" actId="1076"/>
          <ac:picMkLst>
            <pc:docMk/>
            <pc:sldMk cId="3945301315" sldId="270"/>
            <ac:picMk id="6" creationId="{E8D0A05E-C1A5-DBE8-A80B-802FDCA27838}"/>
          </ac:picMkLst>
        </pc:picChg>
      </pc:sldChg>
      <pc:sldChg chg="modSp">
        <pc:chgData name="Jonas Bøgvad" userId="S::jb@skymadesimple.io::3ccd7f20-6c69-4d4e-9e13-bfb9a34adc45" providerId="AD" clId="Web-{91CDD4F3-79A5-B8EB-0A93-4154DF715F1A}" dt="2024-12-04T20:02:43.423" v="262" actId="20577"/>
        <pc:sldMkLst>
          <pc:docMk/>
          <pc:sldMk cId="34999273" sldId="271"/>
        </pc:sldMkLst>
        <pc:spChg chg="mod">
          <ac:chgData name="Jonas Bøgvad" userId="S::jb@skymadesimple.io::3ccd7f20-6c69-4d4e-9e13-bfb9a34adc45" providerId="AD" clId="Web-{91CDD4F3-79A5-B8EB-0A93-4154DF715F1A}" dt="2024-12-04T20:02:43.423" v="262" actId="20577"/>
          <ac:spMkLst>
            <pc:docMk/>
            <pc:sldMk cId="34999273" sldId="271"/>
            <ac:spMk id="3" creationId="{BB25F239-70AE-43B7-2032-1399D2A99331}"/>
          </ac:spMkLst>
        </pc:spChg>
      </pc:sldChg>
      <pc:sldChg chg="modSp">
        <pc:chgData name="Jonas Bøgvad" userId="S::jb@skymadesimple.io::3ccd7f20-6c69-4d4e-9e13-bfb9a34adc45" providerId="AD" clId="Web-{91CDD4F3-79A5-B8EB-0A93-4154DF715F1A}" dt="2024-12-04T19:44:46.842" v="217" actId="20577"/>
        <pc:sldMkLst>
          <pc:docMk/>
          <pc:sldMk cId="2247620529" sldId="274"/>
        </pc:sldMkLst>
        <pc:spChg chg="mod">
          <ac:chgData name="Jonas Bøgvad" userId="S::jb@skymadesimple.io::3ccd7f20-6c69-4d4e-9e13-bfb9a34adc45" providerId="AD" clId="Web-{91CDD4F3-79A5-B8EB-0A93-4154DF715F1A}" dt="2024-12-04T19:44:46.842" v="217" actId="20577"/>
          <ac:spMkLst>
            <pc:docMk/>
            <pc:sldMk cId="2247620529" sldId="274"/>
            <ac:spMk id="2" creationId="{02F257FE-3717-C166-CCBC-411007DE01F3}"/>
          </ac:spMkLst>
        </pc:spChg>
      </pc:sldChg>
      <pc:sldChg chg="modSp">
        <pc:chgData name="Jonas Bøgvad" userId="S::jb@skymadesimple.io::3ccd7f20-6c69-4d4e-9e13-bfb9a34adc45" providerId="AD" clId="Web-{91CDD4F3-79A5-B8EB-0A93-4154DF715F1A}" dt="2024-12-04T20:38:54.152" v="266" actId="20577"/>
        <pc:sldMkLst>
          <pc:docMk/>
          <pc:sldMk cId="2285437086" sldId="275"/>
        </pc:sldMkLst>
        <pc:spChg chg="mod">
          <ac:chgData name="Jonas Bøgvad" userId="S::jb@skymadesimple.io::3ccd7f20-6c69-4d4e-9e13-bfb9a34adc45" providerId="AD" clId="Web-{91CDD4F3-79A5-B8EB-0A93-4154DF715F1A}" dt="2024-12-04T20:38:54.152" v="266" actId="20577"/>
          <ac:spMkLst>
            <pc:docMk/>
            <pc:sldMk cId="2285437086" sldId="275"/>
            <ac:spMk id="3" creationId="{E1EC18B8-372C-C8BC-2ADD-05713E7CB37F}"/>
          </ac:spMkLst>
        </pc:spChg>
      </pc:sldChg>
    </pc:docChg>
  </pc:docChgLst>
  <pc:docChgLst>
    <pc:chgData name="Jonas Bøgvad" userId="S::jb@skymadesimple.io::3ccd7f20-6c69-4d4e-9e13-bfb9a34adc45" providerId="AD" clId="Web-{C977A16F-0513-455E-7075-7C57145C067D}"/>
    <pc:docChg chg="modSld">
      <pc:chgData name="Jonas Bøgvad" userId="S::jb@skymadesimple.io::3ccd7f20-6c69-4d4e-9e13-bfb9a34adc45" providerId="AD" clId="Web-{C977A16F-0513-455E-7075-7C57145C067D}" dt="2024-12-04T14:21:58.209" v="39" actId="1076"/>
      <pc:docMkLst>
        <pc:docMk/>
      </pc:docMkLst>
      <pc:sldChg chg="addSp delSp modSp">
        <pc:chgData name="Jonas Bøgvad" userId="S::jb@skymadesimple.io::3ccd7f20-6c69-4d4e-9e13-bfb9a34adc45" providerId="AD" clId="Web-{C977A16F-0513-455E-7075-7C57145C067D}" dt="2024-12-04T14:21:58.209" v="39" actId="1076"/>
        <pc:sldMkLst>
          <pc:docMk/>
          <pc:sldMk cId="294337260" sldId="269"/>
        </pc:sldMkLst>
        <pc:spChg chg="del mod">
          <ac:chgData name="Jonas Bøgvad" userId="S::jb@skymadesimple.io::3ccd7f20-6c69-4d4e-9e13-bfb9a34adc45" providerId="AD" clId="Web-{C977A16F-0513-455E-7075-7C57145C067D}" dt="2024-12-04T14:20:43.707" v="3"/>
          <ac:spMkLst>
            <pc:docMk/>
            <pc:sldMk cId="294337260" sldId="269"/>
            <ac:spMk id="5" creationId="{4793F2FC-F98C-A64E-7B0A-F80EDEC5A583}"/>
          </ac:spMkLst>
        </pc:spChg>
        <pc:spChg chg="add del mod">
          <ac:chgData name="Jonas Bøgvad" userId="S::jb@skymadesimple.io::3ccd7f20-6c69-4d4e-9e13-bfb9a34adc45" providerId="AD" clId="Web-{C977A16F-0513-455E-7075-7C57145C067D}" dt="2024-12-04T14:21:13.739" v="17" actId="20577"/>
          <ac:spMkLst>
            <pc:docMk/>
            <pc:sldMk cId="294337260" sldId="269"/>
            <ac:spMk id="6" creationId="{CC9A0003-96E8-9026-C4F1-B5FCB3FFA07F}"/>
          </ac:spMkLst>
        </pc:spChg>
        <pc:picChg chg="del">
          <ac:chgData name="Jonas Bøgvad" userId="S::jb@skymadesimple.io::3ccd7f20-6c69-4d4e-9e13-bfb9a34adc45" providerId="AD" clId="Web-{C977A16F-0513-455E-7075-7C57145C067D}" dt="2024-12-04T14:20:45.801" v="4"/>
          <ac:picMkLst>
            <pc:docMk/>
            <pc:sldMk cId="294337260" sldId="269"/>
            <ac:picMk id="4" creationId="{5F6CC22D-6E7D-D993-DFA0-F15E94E21913}"/>
          </ac:picMkLst>
        </pc:picChg>
        <pc:picChg chg="add del mod ord">
          <ac:chgData name="Jonas Bøgvad" userId="S::jb@skymadesimple.io::3ccd7f20-6c69-4d4e-9e13-bfb9a34adc45" providerId="AD" clId="Web-{C977A16F-0513-455E-7075-7C57145C067D}" dt="2024-12-04T14:21:06.786" v="8"/>
          <ac:picMkLst>
            <pc:docMk/>
            <pc:sldMk cId="294337260" sldId="269"/>
            <ac:picMk id="7" creationId="{F72581A0-D42E-C8E1-8AB1-13497FE68D76}"/>
          </ac:picMkLst>
        </pc:picChg>
        <pc:picChg chg="add del mod ord">
          <ac:chgData name="Jonas Bøgvad" userId="S::jb@skymadesimple.io::3ccd7f20-6c69-4d4e-9e13-bfb9a34adc45" providerId="AD" clId="Web-{C977A16F-0513-455E-7075-7C57145C067D}" dt="2024-12-04T14:21:12.379" v="12"/>
          <ac:picMkLst>
            <pc:docMk/>
            <pc:sldMk cId="294337260" sldId="269"/>
            <ac:picMk id="8" creationId="{26A926E6-7861-0634-E52A-B6A94804C839}"/>
          </ac:picMkLst>
        </pc:picChg>
        <pc:picChg chg="add mod">
          <ac:chgData name="Jonas Bøgvad" userId="S::jb@skymadesimple.io::3ccd7f20-6c69-4d4e-9e13-bfb9a34adc45" providerId="AD" clId="Web-{C977A16F-0513-455E-7075-7C57145C067D}" dt="2024-12-04T14:21:58.209" v="39" actId="1076"/>
          <ac:picMkLst>
            <pc:docMk/>
            <pc:sldMk cId="294337260" sldId="269"/>
            <ac:picMk id="9" creationId="{F781F52B-8786-DA2B-08EA-EDF576317607}"/>
          </ac:picMkLst>
        </pc:picChg>
      </pc:sldChg>
    </pc:docChg>
  </pc:docChgLst>
  <pc:docChgLst>
    <pc:chgData name="Jonas Bøgvad" userId="S::jb@skymadesimple.io::3ccd7f20-6c69-4d4e-9e13-bfb9a34adc45" providerId="AD" clId="Web-{C68F72A5-E849-D27C-41E9-79328816D849}"/>
    <pc:docChg chg="addSld delSld modSld sldOrd">
      <pc:chgData name="Jonas Bøgvad" userId="S::jb@skymadesimple.io::3ccd7f20-6c69-4d4e-9e13-bfb9a34adc45" providerId="AD" clId="Web-{C68F72A5-E849-D27C-41E9-79328816D849}" dt="2024-09-04T18:31:37.313" v="103" actId="1076"/>
      <pc:docMkLst>
        <pc:docMk/>
      </pc:docMkLst>
      <pc:sldChg chg="modSp">
        <pc:chgData name="Jonas Bøgvad" userId="S::jb@skymadesimple.io::3ccd7f20-6c69-4d4e-9e13-bfb9a34adc45" providerId="AD" clId="Web-{C68F72A5-E849-D27C-41E9-79328816D849}" dt="2024-09-04T17:57:25.313" v="24" actId="20577"/>
        <pc:sldMkLst>
          <pc:docMk/>
          <pc:sldMk cId="682217843" sldId="258"/>
        </pc:sldMkLst>
        <pc:spChg chg="mod">
          <ac:chgData name="Jonas Bøgvad" userId="S::jb@skymadesimple.io::3ccd7f20-6c69-4d4e-9e13-bfb9a34adc45" providerId="AD" clId="Web-{C68F72A5-E849-D27C-41E9-79328816D849}" dt="2024-09-04T17:57:25.313" v="24" actId="20577"/>
          <ac:spMkLst>
            <pc:docMk/>
            <pc:sldMk cId="682217843" sldId="258"/>
            <ac:spMk id="3" creationId="{BD49FF97-5C06-E0EA-0200-94B4F970DE7A}"/>
          </ac:spMkLst>
        </pc:spChg>
      </pc:sldChg>
      <pc:sldChg chg="ord">
        <pc:chgData name="Jonas Bøgvad" userId="S::jb@skymadesimple.io::3ccd7f20-6c69-4d4e-9e13-bfb9a34adc45" providerId="AD" clId="Web-{C68F72A5-E849-D27C-41E9-79328816D849}" dt="2024-09-04T17:57:34.563" v="30"/>
        <pc:sldMkLst>
          <pc:docMk/>
          <pc:sldMk cId="1978232947" sldId="260"/>
        </pc:sldMkLst>
      </pc:sldChg>
      <pc:sldChg chg="del">
        <pc:chgData name="Jonas Bøgvad" userId="S::jb@skymadesimple.io::3ccd7f20-6c69-4d4e-9e13-bfb9a34adc45" providerId="AD" clId="Web-{C68F72A5-E849-D27C-41E9-79328816D849}" dt="2024-09-04T17:57:27.141" v="27"/>
        <pc:sldMkLst>
          <pc:docMk/>
          <pc:sldMk cId="1681911196" sldId="261"/>
        </pc:sldMkLst>
      </pc:sldChg>
      <pc:sldChg chg="addSp delSp modSp add ord replId">
        <pc:chgData name="Jonas Bøgvad" userId="S::jb@skymadesimple.io::3ccd7f20-6c69-4d4e-9e13-bfb9a34adc45" providerId="AD" clId="Web-{C68F72A5-E849-D27C-41E9-79328816D849}" dt="2024-09-04T17:59:51.208" v="62" actId="1076"/>
        <pc:sldMkLst>
          <pc:docMk/>
          <pc:sldMk cId="4017609921" sldId="261"/>
        </pc:sldMkLst>
        <pc:spChg chg="mod">
          <ac:chgData name="Jonas Bøgvad" userId="S::jb@skymadesimple.io::3ccd7f20-6c69-4d4e-9e13-bfb9a34adc45" providerId="AD" clId="Web-{C68F72A5-E849-D27C-41E9-79328816D849}" dt="2024-09-04T17:58:55.769" v="53" actId="20577"/>
          <ac:spMkLst>
            <pc:docMk/>
            <pc:sldMk cId="4017609921" sldId="261"/>
            <ac:spMk id="2" creationId="{4DA07B37-DB1C-F97B-EA39-FEB9615B9AAE}"/>
          </ac:spMkLst>
        </pc:spChg>
        <pc:spChg chg="mod">
          <ac:chgData name="Jonas Bøgvad" userId="S::jb@skymadesimple.io::3ccd7f20-6c69-4d4e-9e13-bfb9a34adc45" providerId="AD" clId="Web-{C68F72A5-E849-D27C-41E9-79328816D849}" dt="2024-09-04T17:59:21.942" v="58" actId="14100"/>
          <ac:spMkLst>
            <pc:docMk/>
            <pc:sldMk cId="4017609921" sldId="261"/>
            <ac:spMk id="3" creationId="{BD49FF97-5C06-E0EA-0200-94B4F970DE7A}"/>
          </ac:spMkLst>
        </pc:spChg>
        <pc:picChg chg="add del mod">
          <ac:chgData name="Jonas Bøgvad" userId="S::jb@skymadesimple.io::3ccd7f20-6c69-4d4e-9e13-bfb9a34adc45" providerId="AD" clId="Web-{C68F72A5-E849-D27C-41E9-79328816D849}" dt="2024-09-04T17:58:59.253" v="54"/>
          <ac:picMkLst>
            <pc:docMk/>
            <pc:sldMk cId="4017609921" sldId="261"/>
            <ac:picMk id="5" creationId="{D192AC45-3D09-9D20-DF1F-70E478200C69}"/>
          </ac:picMkLst>
        </pc:picChg>
        <pc:picChg chg="add mod">
          <ac:chgData name="Jonas Bøgvad" userId="S::jb@skymadesimple.io::3ccd7f20-6c69-4d4e-9e13-bfb9a34adc45" providerId="AD" clId="Web-{C68F72A5-E849-D27C-41E9-79328816D849}" dt="2024-09-04T17:59:51.208" v="62" actId="1076"/>
          <ac:picMkLst>
            <pc:docMk/>
            <pc:sldMk cId="4017609921" sldId="261"/>
            <ac:picMk id="6" creationId="{7E4002B2-72F9-A874-132E-1EC46716E3BE}"/>
          </ac:picMkLst>
        </pc:picChg>
      </pc:sldChg>
      <pc:sldChg chg="del">
        <pc:chgData name="Jonas Bøgvad" userId="S::jb@skymadesimple.io::3ccd7f20-6c69-4d4e-9e13-bfb9a34adc45" providerId="AD" clId="Web-{C68F72A5-E849-D27C-41E9-79328816D849}" dt="2024-09-04T17:57:29.501" v="28"/>
        <pc:sldMkLst>
          <pc:docMk/>
          <pc:sldMk cId="3226727601" sldId="262"/>
        </pc:sldMkLst>
      </pc:sldChg>
      <pc:sldChg chg="add del replId">
        <pc:chgData name="Jonas Bøgvad" userId="S::jb@skymadesimple.io::3ccd7f20-6c69-4d4e-9e13-bfb9a34adc45" providerId="AD" clId="Web-{C68F72A5-E849-D27C-41E9-79328816D849}" dt="2024-09-04T18:04:45.501" v="92"/>
        <pc:sldMkLst>
          <pc:docMk/>
          <pc:sldMk cId="3692066205" sldId="262"/>
        </pc:sldMkLst>
      </pc:sldChg>
      <pc:sldChg chg="del">
        <pc:chgData name="Jonas Bøgvad" userId="S::jb@skymadesimple.io::3ccd7f20-6c69-4d4e-9e13-bfb9a34adc45" providerId="AD" clId="Web-{C68F72A5-E849-D27C-41E9-79328816D849}" dt="2024-09-04T17:57:30.516" v="29"/>
        <pc:sldMkLst>
          <pc:docMk/>
          <pc:sldMk cId="1256630491" sldId="263"/>
        </pc:sldMkLst>
      </pc:sldChg>
      <pc:sldChg chg="addSp delSp modSp add replId">
        <pc:chgData name="Jonas Bøgvad" userId="S::jb@skymadesimple.io::3ccd7f20-6c69-4d4e-9e13-bfb9a34adc45" providerId="AD" clId="Web-{C68F72A5-E849-D27C-41E9-79328816D849}" dt="2024-09-04T18:31:37.313" v="103" actId="1076"/>
        <pc:sldMkLst>
          <pc:docMk/>
          <pc:sldMk cId="3908627248" sldId="263"/>
        </pc:sldMkLst>
        <pc:spChg chg="mod">
          <ac:chgData name="Jonas Bøgvad" userId="S::jb@skymadesimple.io::3ccd7f20-6c69-4d4e-9e13-bfb9a34adc45" providerId="AD" clId="Web-{C68F72A5-E849-D27C-41E9-79328816D849}" dt="2024-09-04T18:28:41.973" v="94" actId="20577"/>
          <ac:spMkLst>
            <pc:docMk/>
            <pc:sldMk cId="3908627248" sldId="263"/>
            <ac:spMk id="2" creationId="{4DA07B37-DB1C-F97B-EA39-FEB9615B9AAE}"/>
          </ac:spMkLst>
        </pc:spChg>
        <pc:spChg chg="del mod">
          <ac:chgData name="Jonas Bøgvad" userId="S::jb@skymadesimple.io::3ccd7f20-6c69-4d4e-9e13-bfb9a34adc45" providerId="AD" clId="Web-{C68F72A5-E849-D27C-41E9-79328816D849}" dt="2024-09-04T18:28:42.911" v="95"/>
          <ac:spMkLst>
            <pc:docMk/>
            <pc:sldMk cId="3908627248" sldId="263"/>
            <ac:spMk id="3" creationId="{BD49FF97-5C06-E0EA-0200-94B4F970DE7A}"/>
          </ac:spMkLst>
        </pc:spChg>
        <pc:picChg chg="add mod ord">
          <ac:chgData name="Jonas Bøgvad" userId="S::jb@skymadesimple.io::3ccd7f20-6c69-4d4e-9e13-bfb9a34adc45" providerId="AD" clId="Web-{C68F72A5-E849-D27C-41E9-79328816D849}" dt="2024-09-04T18:31:37.313" v="103" actId="1076"/>
          <ac:picMkLst>
            <pc:docMk/>
            <pc:sldMk cId="3908627248" sldId="263"/>
            <ac:picMk id="5" creationId="{D83EE932-32A1-76D7-6710-14C604CBFFB8}"/>
          </ac:picMkLst>
        </pc:picChg>
        <pc:picChg chg="del">
          <ac:chgData name="Jonas Bøgvad" userId="S::jb@skymadesimple.io::3ccd7f20-6c69-4d4e-9e13-bfb9a34adc45" providerId="AD" clId="Web-{C68F72A5-E849-D27C-41E9-79328816D849}" dt="2024-09-04T18:03:05.652" v="74"/>
          <ac:picMkLst>
            <pc:docMk/>
            <pc:sldMk cId="3908627248" sldId="263"/>
            <ac:picMk id="6" creationId="{7E4002B2-72F9-A874-132E-1EC46716E3BE}"/>
          </ac:picMkLst>
        </pc:picChg>
      </pc:sldChg>
      <pc:sldChg chg="del">
        <pc:chgData name="Jonas Bøgvad" userId="S::jb@skymadesimple.io::3ccd7f20-6c69-4d4e-9e13-bfb9a34adc45" providerId="AD" clId="Web-{C68F72A5-E849-D27C-41E9-79328816D849}" dt="2024-09-04T17:57:26.235" v="25"/>
        <pc:sldMkLst>
          <pc:docMk/>
          <pc:sldMk cId="1301944577" sldId="264"/>
        </pc:sldMkLst>
      </pc:sldChg>
      <pc:sldChg chg="addSp delSp modSp add replId">
        <pc:chgData name="Jonas Bøgvad" userId="S::jb@skymadesimple.io::3ccd7f20-6c69-4d4e-9e13-bfb9a34adc45" providerId="AD" clId="Web-{C68F72A5-E849-D27C-41E9-79328816D849}" dt="2024-09-04T18:04:43.563" v="91" actId="1076"/>
        <pc:sldMkLst>
          <pc:docMk/>
          <pc:sldMk cId="2389847502" sldId="264"/>
        </pc:sldMkLst>
        <pc:spChg chg="mod">
          <ac:chgData name="Jonas Bøgvad" userId="S::jb@skymadesimple.io::3ccd7f20-6c69-4d4e-9e13-bfb9a34adc45" providerId="AD" clId="Web-{C68F72A5-E849-D27C-41E9-79328816D849}" dt="2024-09-04T18:03:32.762" v="80" actId="20577"/>
          <ac:spMkLst>
            <pc:docMk/>
            <pc:sldMk cId="2389847502" sldId="264"/>
            <ac:spMk id="2" creationId="{4DA07B37-DB1C-F97B-EA39-FEB9615B9AAE}"/>
          </ac:spMkLst>
        </pc:spChg>
        <pc:spChg chg="del">
          <ac:chgData name="Jonas Bøgvad" userId="S::jb@skymadesimple.io::3ccd7f20-6c69-4d4e-9e13-bfb9a34adc45" providerId="AD" clId="Web-{C68F72A5-E849-D27C-41E9-79328816D849}" dt="2024-09-04T18:03:33.403" v="81"/>
          <ac:spMkLst>
            <pc:docMk/>
            <pc:sldMk cId="2389847502" sldId="264"/>
            <ac:spMk id="3" creationId="{BD49FF97-5C06-E0EA-0200-94B4F970DE7A}"/>
          </ac:spMkLst>
        </pc:spChg>
        <pc:spChg chg="del">
          <ac:chgData name="Jonas Bøgvad" userId="S::jb@skymadesimple.io::3ccd7f20-6c69-4d4e-9e13-bfb9a34adc45" providerId="AD" clId="Web-{C68F72A5-E849-D27C-41E9-79328816D849}" dt="2024-09-04T18:03:43.202" v="86"/>
          <ac:spMkLst>
            <pc:docMk/>
            <pc:sldMk cId="2389847502" sldId="264"/>
            <ac:spMk id="4" creationId="{4958B35A-AA68-3D14-FCF3-8C08E6F24689}"/>
          </ac:spMkLst>
        </pc:spChg>
        <pc:spChg chg="add mod">
          <ac:chgData name="Jonas Bøgvad" userId="S::jb@skymadesimple.io::3ccd7f20-6c69-4d4e-9e13-bfb9a34adc45" providerId="AD" clId="Web-{C68F72A5-E849-D27C-41E9-79328816D849}" dt="2024-09-04T18:04:43.563" v="91" actId="1076"/>
          <ac:spMkLst>
            <pc:docMk/>
            <pc:sldMk cId="2389847502" sldId="264"/>
            <ac:spMk id="6" creationId="{BFBA99D2-B5AE-1835-B0C0-FEE0A45405D4}"/>
          </ac:spMkLst>
        </pc:spChg>
        <pc:picChg chg="add mod ord">
          <ac:chgData name="Jonas Bøgvad" userId="S::jb@skymadesimple.io::3ccd7f20-6c69-4d4e-9e13-bfb9a34adc45" providerId="AD" clId="Web-{C68F72A5-E849-D27C-41E9-79328816D849}" dt="2024-09-04T18:03:44.593" v="87" actId="1076"/>
          <ac:picMkLst>
            <pc:docMk/>
            <pc:sldMk cId="2389847502" sldId="264"/>
            <ac:picMk id="5" creationId="{0A781A24-8553-2EF4-85EA-7B7F56D972BF}"/>
          </ac:picMkLst>
        </pc:picChg>
      </pc:sldChg>
      <pc:sldChg chg="del">
        <pc:chgData name="Jonas Bøgvad" userId="S::jb@skymadesimple.io::3ccd7f20-6c69-4d4e-9e13-bfb9a34adc45" providerId="AD" clId="Web-{C68F72A5-E849-D27C-41E9-79328816D849}" dt="2024-09-04T17:57:26.751" v="26"/>
        <pc:sldMkLst>
          <pc:docMk/>
          <pc:sldMk cId="3655533379" sldId="265"/>
        </pc:sldMkLst>
      </pc:sldChg>
    </pc:docChg>
  </pc:docChgLst>
  <pc:docChgLst>
    <pc:chgData name="Jonas Bøgvad" userId="S::jb@skymadesimple.io::3ccd7f20-6c69-4d4e-9e13-bfb9a34adc45" providerId="AD" clId="Web-{200501F0-67C8-C3D2-E51C-EB3CBDC25F97}"/>
    <pc:docChg chg="addSld delSld modSld sldOrd">
      <pc:chgData name="Jonas Bøgvad" userId="S::jb@skymadesimple.io::3ccd7f20-6c69-4d4e-9e13-bfb9a34adc45" providerId="AD" clId="Web-{200501F0-67C8-C3D2-E51C-EB3CBDC25F97}" dt="2024-11-06T19:14:42.240" v="778" actId="20577"/>
      <pc:docMkLst>
        <pc:docMk/>
      </pc:docMkLst>
      <pc:sldChg chg="addSp delSp modSp delAnim">
        <pc:chgData name="Jonas Bøgvad" userId="S::jb@skymadesimple.io::3ccd7f20-6c69-4d4e-9e13-bfb9a34adc45" providerId="AD" clId="Web-{200501F0-67C8-C3D2-E51C-EB3CBDC25F97}" dt="2024-11-06T18:22:53.452" v="165" actId="20577"/>
        <pc:sldMkLst>
          <pc:docMk/>
          <pc:sldMk cId="682217843" sldId="258"/>
        </pc:sldMkLst>
        <pc:spChg chg="del mod">
          <ac:chgData name="Jonas Bøgvad" userId="S::jb@skymadesimple.io::3ccd7f20-6c69-4d4e-9e13-bfb9a34adc45" providerId="AD" clId="Web-{200501F0-67C8-C3D2-E51C-EB3CBDC25F97}" dt="2024-11-06T18:07:16.631" v="2"/>
          <ac:spMkLst>
            <pc:docMk/>
            <pc:sldMk cId="682217843" sldId="258"/>
            <ac:spMk id="3" creationId="{BD49FF97-5C06-E0EA-0200-94B4F970DE7A}"/>
          </ac:spMkLst>
        </pc:spChg>
        <pc:spChg chg="add mod">
          <ac:chgData name="Jonas Bøgvad" userId="S::jb@skymadesimple.io::3ccd7f20-6c69-4d4e-9e13-bfb9a34adc45" providerId="AD" clId="Web-{200501F0-67C8-C3D2-E51C-EB3CBDC25F97}" dt="2024-11-06T18:22:53.452" v="165" actId="20577"/>
          <ac:spMkLst>
            <pc:docMk/>
            <pc:sldMk cId="682217843" sldId="258"/>
            <ac:spMk id="5" creationId="{F55F43C5-F4A7-1D00-3AF3-7628C99EEC61}"/>
          </ac:spMkLst>
        </pc:spChg>
      </pc:sldChg>
      <pc:sldChg chg="addSp delSp modSp new ord modNotes">
        <pc:chgData name="Jonas Bøgvad" userId="S::jb@skymadesimple.io::3ccd7f20-6c69-4d4e-9e13-bfb9a34adc45" providerId="AD" clId="Web-{200501F0-67C8-C3D2-E51C-EB3CBDC25F97}" dt="2024-11-06T18:51:35.313" v="744" actId="20577"/>
        <pc:sldMkLst>
          <pc:docMk/>
          <pc:sldMk cId="506622292" sldId="261"/>
        </pc:sldMkLst>
        <pc:spChg chg="mod">
          <ac:chgData name="Jonas Bøgvad" userId="S::jb@skymadesimple.io::3ccd7f20-6c69-4d4e-9e13-bfb9a34adc45" providerId="AD" clId="Web-{200501F0-67C8-C3D2-E51C-EB3CBDC25F97}" dt="2024-11-06T18:08:05.038" v="24" actId="20577"/>
          <ac:spMkLst>
            <pc:docMk/>
            <pc:sldMk cId="506622292" sldId="261"/>
            <ac:spMk id="2" creationId="{9FBE1610-FA0E-542B-E321-148014107CD3}"/>
          </ac:spMkLst>
        </pc:spChg>
        <pc:spChg chg="mod">
          <ac:chgData name="Jonas Bøgvad" userId="S::jb@skymadesimple.io::3ccd7f20-6c69-4d4e-9e13-bfb9a34adc45" providerId="AD" clId="Web-{200501F0-67C8-C3D2-E51C-EB3CBDC25F97}" dt="2024-11-06T18:51:35.313" v="744" actId="20577"/>
          <ac:spMkLst>
            <pc:docMk/>
            <pc:sldMk cId="506622292" sldId="261"/>
            <ac:spMk id="3" creationId="{C4F3A929-A2B7-17A8-5599-0AE9B79E2431}"/>
          </ac:spMkLst>
        </pc:spChg>
        <pc:spChg chg="add del mod">
          <ac:chgData name="Jonas Bøgvad" userId="S::jb@skymadesimple.io::3ccd7f20-6c69-4d4e-9e13-bfb9a34adc45" providerId="AD" clId="Web-{200501F0-67C8-C3D2-E51C-EB3CBDC25F97}" dt="2024-11-06T18:12:48.811" v="71"/>
          <ac:spMkLst>
            <pc:docMk/>
            <pc:sldMk cId="506622292" sldId="261"/>
            <ac:spMk id="4" creationId="{77E243C9-87C6-F42B-FE76-65ECD3DD5027}"/>
          </ac:spMkLst>
        </pc:spChg>
        <pc:spChg chg="add mod">
          <ac:chgData name="Jonas Bøgvad" userId="S::jb@skymadesimple.io::3ccd7f20-6c69-4d4e-9e13-bfb9a34adc45" providerId="AD" clId="Web-{200501F0-67C8-C3D2-E51C-EB3CBDC25F97}" dt="2024-11-06T18:30:33.386" v="330" actId="20577"/>
          <ac:spMkLst>
            <pc:docMk/>
            <pc:sldMk cId="506622292" sldId="261"/>
            <ac:spMk id="6" creationId="{5CFD50E5-A362-B3B4-BAE6-46BB79692E45}"/>
          </ac:spMkLst>
        </pc:spChg>
        <pc:picChg chg="add mod">
          <ac:chgData name="Jonas Bøgvad" userId="S::jb@skymadesimple.io::3ccd7f20-6c69-4d4e-9e13-bfb9a34adc45" providerId="AD" clId="Web-{200501F0-67C8-C3D2-E51C-EB3CBDC25F97}" dt="2024-11-06T18:36:18.130" v="388" actId="1076"/>
          <ac:picMkLst>
            <pc:docMk/>
            <pc:sldMk cId="506622292" sldId="261"/>
            <ac:picMk id="7" creationId="{9933FA22-43A3-7B85-3DF5-2390B4DB996A}"/>
          </ac:picMkLst>
        </pc:picChg>
        <pc:picChg chg="add del mod">
          <ac:chgData name="Jonas Bøgvad" userId="S::jb@skymadesimple.io::3ccd7f20-6c69-4d4e-9e13-bfb9a34adc45" providerId="AD" clId="Web-{200501F0-67C8-C3D2-E51C-EB3CBDC25F97}" dt="2024-11-06T18:36:46.271" v="397"/>
          <ac:picMkLst>
            <pc:docMk/>
            <pc:sldMk cId="506622292" sldId="261"/>
            <ac:picMk id="8" creationId="{C3CC3B25-C7AE-680A-499F-9D442E847FD0}"/>
          </ac:picMkLst>
        </pc:picChg>
      </pc:sldChg>
      <pc:sldChg chg="del">
        <pc:chgData name="Jonas Bøgvad" userId="S::jb@skymadesimple.io::3ccd7f20-6c69-4d4e-9e13-bfb9a34adc45" providerId="AD" clId="Web-{200501F0-67C8-C3D2-E51C-EB3CBDC25F97}" dt="2024-11-06T18:07:07.177" v="0"/>
        <pc:sldMkLst>
          <pc:docMk/>
          <pc:sldMk cId="1253088876" sldId="261"/>
        </pc:sldMkLst>
      </pc:sldChg>
      <pc:sldChg chg="addSp delSp modSp new">
        <pc:chgData name="Jonas Bøgvad" userId="S::jb@skymadesimple.io::3ccd7f20-6c69-4d4e-9e13-bfb9a34adc45" providerId="AD" clId="Web-{200501F0-67C8-C3D2-E51C-EB3CBDC25F97}" dt="2024-11-06T19:14:42.240" v="778" actId="20577"/>
        <pc:sldMkLst>
          <pc:docMk/>
          <pc:sldMk cId="4164116229" sldId="262"/>
        </pc:sldMkLst>
        <pc:spChg chg="del mod">
          <ac:chgData name="Jonas Bøgvad" userId="S::jb@skymadesimple.io::3ccd7f20-6c69-4d4e-9e13-bfb9a34adc45" providerId="AD" clId="Web-{200501F0-67C8-C3D2-E51C-EB3CBDC25F97}" dt="2024-11-06T18:15:23.175" v="127"/>
          <ac:spMkLst>
            <pc:docMk/>
            <pc:sldMk cId="4164116229" sldId="262"/>
            <ac:spMk id="2" creationId="{0A858376-E703-84D2-A53B-CC86BCD39B73}"/>
          </ac:spMkLst>
        </pc:spChg>
        <pc:spChg chg="mod">
          <ac:chgData name="Jonas Bøgvad" userId="S::jb@skymadesimple.io::3ccd7f20-6c69-4d4e-9e13-bfb9a34adc45" providerId="AD" clId="Web-{200501F0-67C8-C3D2-E51C-EB3CBDC25F97}" dt="2024-11-06T19:14:42.240" v="778" actId="20577"/>
          <ac:spMkLst>
            <pc:docMk/>
            <pc:sldMk cId="4164116229" sldId="262"/>
            <ac:spMk id="3" creationId="{AA33A261-DAAF-C79D-62E9-2580D38A4F84}"/>
          </ac:spMkLst>
        </pc:spChg>
        <pc:spChg chg="add mod">
          <ac:chgData name="Jonas Bøgvad" userId="S::jb@skymadesimple.io::3ccd7f20-6c69-4d4e-9e13-bfb9a34adc45" providerId="AD" clId="Web-{200501F0-67C8-C3D2-E51C-EB3CBDC25F97}" dt="2024-11-06T18:22:13.311" v="152" actId="20577"/>
          <ac:spMkLst>
            <pc:docMk/>
            <pc:sldMk cId="4164116229" sldId="262"/>
            <ac:spMk id="5" creationId="{9ABC46B5-CF71-3FEB-AB4C-024E32731323}"/>
          </ac:spMkLst>
        </pc:spChg>
      </pc:sldChg>
      <pc:sldChg chg="addSp delSp modSp new ord">
        <pc:chgData name="Jonas Bøgvad" userId="S::jb@skymadesimple.io::3ccd7f20-6c69-4d4e-9e13-bfb9a34adc45" providerId="AD" clId="Web-{200501F0-67C8-C3D2-E51C-EB3CBDC25F97}" dt="2024-11-06T18:52:26.689" v="762" actId="20577"/>
        <pc:sldMkLst>
          <pc:docMk/>
          <pc:sldMk cId="2313160701" sldId="263"/>
        </pc:sldMkLst>
        <pc:spChg chg="del mod">
          <ac:chgData name="Jonas Bøgvad" userId="S::jb@skymadesimple.io::3ccd7f20-6c69-4d4e-9e13-bfb9a34adc45" providerId="AD" clId="Web-{200501F0-67C8-C3D2-E51C-EB3CBDC25F97}" dt="2024-11-06T18:14:37.252" v="108"/>
          <ac:spMkLst>
            <pc:docMk/>
            <pc:sldMk cId="2313160701" sldId="263"/>
            <ac:spMk id="2" creationId="{A9ADB525-5411-4974-3C86-274E15970914}"/>
          </ac:spMkLst>
        </pc:spChg>
        <pc:spChg chg="mod">
          <ac:chgData name="Jonas Bøgvad" userId="S::jb@skymadesimple.io::3ccd7f20-6c69-4d4e-9e13-bfb9a34adc45" providerId="AD" clId="Web-{200501F0-67C8-C3D2-E51C-EB3CBDC25F97}" dt="2024-11-06T18:24:03.798" v="195" actId="20577"/>
          <ac:spMkLst>
            <pc:docMk/>
            <pc:sldMk cId="2313160701" sldId="263"/>
            <ac:spMk id="3" creationId="{E41922EB-6A80-B4F0-1049-DC5C1E8A3B2F}"/>
          </ac:spMkLst>
        </pc:spChg>
        <pc:spChg chg="add mod">
          <ac:chgData name="Jonas Bøgvad" userId="S::jb@skymadesimple.io::3ccd7f20-6c69-4d4e-9e13-bfb9a34adc45" providerId="AD" clId="Web-{200501F0-67C8-C3D2-E51C-EB3CBDC25F97}" dt="2024-11-06T18:52:26.689" v="762" actId="20577"/>
          <ac:spMkLst>
            <pc:docMk/>
            <pc:sldMk cId="2313160701" sldId="263"/>
            <ac:spMk id="5" creationId="{F7FC72C6-C8F4-9EC0-BFBF-6ED7CEEABC5D}"/>
          </ac:spMkLst>
        </pc:spChg>
      </pc:sldChg>
      <pc:sldChg chg="modSp new">
        <pc:chgData name="Jonas Bøgvad" userId="S::jb@skymadesimple.io::3ccd7f20-6c69-4d4e-9e13-bfb9a34adc45" providerId="AD" clId="Web-{200501F0-67C8-C3D2-E51C-EB3CBDC25F97}" dt="2024-11-06T18:23:56.985" v="194" actId="20577"/>
        <pc:sldMkLst>
          <pc:docMk/>
          <pc:sldMk cId="1916537821" sldId="264"/>
        </pc:sldMkLst>
        <pc:spChg chg="mod">
          <ac:chgData name="Jonas Bøgvad" userId="S::jb@skymadesimple.io::3ccd7f20-6c69-4d4e-9e13-bfb9a34adc45" providerId="AD" clId="Web-{200501F0-67C8-C3D2-E51C-EB3CBDC25F97}" dt="2024-11-06T18:16:33.427" v="138" actId="20577"/>
          <ac:spMkLst>
            <pc:docMk/>
            <pc:sldMk cId="1916537821" sldId="264"/>
            <ac:spMk id="2" creationId="{F1646E12-29B1-8EBD-F409-4E666542F2FA}"/>
          </ac:spMkLst>
        </pc:spChg>
        <pc:spChg chg="mod">
          <ac:chgData name="Jonas Bøgvad" userId="S::jb@skymadesimple.io::3ccd7f20-6c69-4d4e-9e13-bfb9a34adc45" providerId="AD" clId="Web-{200501F0-67C8-C3D2-E51C-EB3CBDC25F97}" dt="2024-11-06T18:23:56.985" v="194" actId="20577"/>
          <ac:spMkLst>
            <pc:docMk/>
            <pc:sldMk cId="1916537821" sldId="264"/>
            <ac:spMk id="3" creationId="{1F8ACEB3-FEAF-E299-FDAB-AA65E6981302}"/>
          </ac:spMkLst>
        </pc:spChg>
      </pc:sldChg>
      <pc:sldChg chg="modSp new del">
        <pc:chgData name="Jonas Bøgvad" userId="S::jb@skymadesimple.io::3ccd7f20-6c69-4d4e-9e13-bfb9a34adc45" providerId="AD" clId="Web-{200501F0-67C8-C3D2-E51C-EB3CBDC25F97}" dt="2024-11-06T18:23:17.422" v="168"/>
        <pc:sldMkLst>
          <pc:docMk/>
          <pc:sldMk cId="1480864093" sldId="265"/>
        </pc:sldMkLst>
        <pc:spChg chg="mod">
          <ac:chgData name="Jonas Bøgvad" userId="S::jb@skymadesimple.io::3ccd7f20-6c69-4d4e-9e13-bfb9a34adc45" providerId="AD" clId="Web-{200501F0-67C8-C3D2-E51C-EB3CBDC25F97}" dt="2024-11-06T18:23:09.203" v="166" actId="20577"/>
          <ac:spMkLst>
            <pc:docMk/>
            <pc:sldMk cId="1480864093" sldId="265"/>
            <ac:spMk id="2" creationId="{63E12EE5-3ED4-8E3B-42FE-BD2DF32BF004}"/>
          </ac:spMkLst>
        </pc:spChg>
      </pc:sldChg>
      <pc:sldChg chg="addSp delSp modSp add replId">
        <pc:chgData name="Jonas Bøgvad" userId="S::jb@skymadesimple.io::3ccd7f20-6c69-4d4e-9e13-bfb9a34adc45" providerId="AD" clId="Web-{200501F0-67C8-C3D2-E51C-EB3CBDC25F97}" dt="2024-11-06T18:50:09.873" v="674" actId="20577"/>
        <pc:sldMkLst>
          <pc:docMk/>
          <pc:sldMk cId="3627802727" sldId="266"/>
        </pc:sldMkLst>
        <pc:spChg chg="add del mod">
          <ac:chgData name="Jonas Bøgvad" userId="S::jb@skymadesimple.io::3ccd7f20-6c69-4d4e-9e13-bfb9a34adc45" providerId="AD" clId="Web-{200501F0-67C8-C3D2-E51C-EB3CBDC25F97}" dt="2024-11-06T18:23:49.188" v="192"/>
          <ac:spMkLst>
            <pc:docMk/>
            <pc:sldMk cId="3627802727" sldId="266"/>
            <ac:spMk id="2" creationId="{37B191C2-0E18-2DE5-BA8D-04B5C42118B5}"/>
          </ac:spMkLst>
        </pc:spChg>
        <pc:spChg chg="del mod">
          <ac:chgData name="Jonas Bøgvad" userId="S::jb@skymadesimple.io::3ccd7f20-6c69-4d4e-9e13-bfb9a34adc45" providerId="AD" clId="Web-{200501F0-67C8-C3D2-E51C-EB3CBDC25F97}" dt="2024-11-06T18:23:44.391" v="184"/>
          <ac:spMkLst>
            <pc:docMk/>
            <pc:sldMk cId="3627802727" sldId="266"/>
            <ac:spMk id="3" creationId="{AA33A261-DAAF-C79D-62E9-2580D38A4F84}"/>
          </ac:spMkLst>
        </pc:spChg>
        <pc:spChg chg="add del mod">
          <ac:chgData name="Jonas Bøgvad" userId="S::jb@skymadesimple.io::3ccd7f20-6c69-4d4e-9e13-bfb9a34adc45" providerId="AD" clId="Web-{200501F0-67C8-C3D2-E51C-EB3CBDC25F97}" dt="2024-11-06T18:24:54.940" v="245"/>
          <ac:spMkLst>
            <pc:docMk/>
            <pc:sldMk cId="3627802727" sldId="266"/>
            <ac:spMk id="4" creationId="{EEEA1256-4645-14B2-8117-30554FC58F19}"/>
          </ac:spMkLst>
        </pc:spChg>
        <pc:spChg chg="mod">
          <ac:chgData name="Jonas Bøgvad" userId="S::jb@skymadesimple.io::3ccd7f20-6c69-4d4e-9e13-bfb9a34adc45" providerId="AD" clId="Web-{200501F0-67C8-C3D2-E51C-EB3CBDC25F97}" dt="2024-11-06T18:23:32.813" v="176" actId="20577"/>
          <ac:spMkLst>
            <pc:docMk/>
            <pc:sldMk cId="3627802727" sldId="266"/>
            <ac:spMk id="5" creationId="{9ABC46B5-CF71-3FEB-AB4C-024E32731323}"/>
          </ac:spMkLst>
        </pc:spChg>
        <pc:spChg chg="add mod">
          <ac:chgData name="Jonas Bøgvad" userId="S::jb@skymadesimple.io::3ccd7f20-6c69-4d4e-9e13-bfb9a34adc45" providerId="AD" clId="Web-{200501F0-67C8-C3D2-E51C-EB3CBDC25F97}" dt="2024-11-06T18:50:09.873" v="674" actId="20577"/>
          <ac:spMkLst>
            <pc:docMk/>
            <pc:sldMk cId="3627802727" sldId="266"/>
            <ac:spMk id="6" creationId="{FD6E253A-772A-2F54-D700-FE12F02DAC5F}"/>
          </ac:spMkLst>
        </pc:spChg>
      </pc:sldChg>
      <pc:sldChg chg="modSp add replId modNotes">
        <pc:chgData name="Jonas Bøgvad" userId="S::jb@skymadesimple.io::3ccd7f20-6c69-4d4e-9e13-bfb9a34adc45" providerId="AD" clId="Web-{200501F0-67C8-C3D2-E51C-EB3CBDC25F97}" dt="2024-11-06T18:49:56.138" v="655"/>
        <pc:sldMkLst>
          <pc:docMk/>
          <pc:sldMk cId="1554582983" sldId="267"/>
        </pc:sldMkLst>
        <pc:spChg chg="mod">
          <ac:chgData name="Jonas Bøgvad" userId="S::jb@skymadesimple.io::3ccd7f20-6c69-4d4e-9e13-bfb9a34adc45" providerId="AD" clId="Web-{200501F0-67C8-C3D2-E51C-EB3CBDC25F97}" dt="2024-11-06T18:35:06.175" v="384" actId="20577"/>
          <ac:spMkLst>
            <pc:docMk/>
            <pc:sldMk cId="1554582983" sldId="267"/>
            <ac:spMk id="2" creationId="{F1646E12-29B1-8EBD-F409-4E666542F2FA}"/>
          </ac:spMkLst>
        </pc:spChg>
        <pc:spChg chg="mod">
          <ac:chgData name="Jonas Bøgvad" userId="S::jb@skymadesimple.io::3ccd7f20-6c69-4d4e-9e13-bfb9a34adc45" providerId="AD" clId="Web-{200501F0-67C8-C3D2-E51C-EB3CBDC25F97}" dt="2024-11-06T18:49:46.310" v="654" actId="20577"/>
          <ac:spMkLst>
            <pc:docMk/>
            <pc:sldMk cId="1554582983" sldId="267"/>
            <ac:spMk id="3" creationId="{1F8ACEB3-FEAF-E299-FDAB-AA65E6981302}"/>
          </ac:spMkLst>
        </pc:spChg>
      </pc:sldChg>
      <pc:sldChg chg="addSp delSp modSp new modNotes">
        <pc:chgData name="Jonas Bøgvad" userId="S::jb@skymadesimple.io::3ccd7f20-6c69-4d4e-9e13-bfb9a34adc45" providerId="AD" clId="Web-{200501F0-67C8-C3D2-E51C-EB3CBDC25F97}" dt="2024-11-06T18:38:58.900" v="416" actId="1076"/>
        <pc:sldMkLst>
          <pc:docMk/>
          <pc:sldMk cId="1601469576" sldId="268"/>
        </pc:sldMkLst>
        <pc:spChg chg="mod">
          <ac:chgData name="Jonas Bøgvad" userId="S::jb@skymadesimple.io::3ccd7f20-6c69-4d4e-9e13-bfb9a34adc45" providerId="AD" clId="Web-{200501F0-67C8-C3D2-E51C-EB3CBDC25F97}" dt="2024-11-06T18:36:44.896" v="396" actId="20577"/>
          <ac:spMkLst>
            <pc:docMk/>
            <pc:sldMk cId="1601469576" sldId="268"/>
            <ac:spMk id="2" creationId="{9F1EBCBB-335A-B610-3C2E-D74767664AB6}"/>
          </ac:spMkLst>
        </pc:spChg>
        <pc:spChg chg="del">
          <ac:chgData name="Jonas Bøgvad" userId="S::jb@skymadesimple.io::3ccd7f20-6c69-4d4e-9e13-bfb9a34adc45" providerId="AD" clId="Web-{200501F0-67C8-C3D2-E51C-EB3CBDC25F97}" dt="2024-11-06T18:36:47.959" v="398"/>
          <ac:spMkLst>
            <pc:docMk/>
            <pc:sldMk cId="1601469576" sldId="268"/>
            <ac:spMk id="3" creationId="{2B9A567C-76E3-557E-AEC4-5142F0BF6A20}"/>
          </ac:spMkLst>
        </pc:spChg>
        <pc:picChg chg="add mod ord">
          <ac:chgData name="Jonas Bøgvad" userId="S::jb@skymadesimple.io::3ccd7f20-6c69-4d4e-9e13-bfb9a34adc45" providerId="AD" clId="Web-{200501F0-67C8-C3D2-E51C-EB3CBDC25F97}" dt="2024-11-06T18:38:56.072" v="415" actId="1076"/>
          <ac:picMkLst>
            <pc:docMk/>
            <pc:sldMk cId="1601469576" sldId="268"/>
            <ac:picMk id="4" creationId="{3BFD1113-3874-5724-79A7-61AE4B898A92}"/>
          </ac:picMkLst>
        </pc:picChg>
        <pc:picChg chg="add del mod">
          <ac:chgData name="Jonas Bøgvad" userId="S::jb@skymadesimple.io::3ccd7f20-6c69-4d4e-9e13-bfb9a34adc45" providerId="AD" clId="Web-{200501F0-67C8-C3D2-E51C-EB3CBDC25F97}" dt="2024-11-06T18:36:50.068" v="401"/>
          <ac:picMkLst>
            <pc:docMk/>
            <pc:sldMk cId="1601469576" sldId="268"/>
            <ac:picMk id="5" creationId="{2354B719-C3D3-34AD-DFDF-E3971ADB75A3}"/>
          </ac:picMkLst>
        </pc:picChg>
        <pc:picChg chg="add del mod">
          <ac:chgData name="Jonas Bøgvad" userId="S::jb@skymadesimple.io::3ccd7f20-6c69-4d4e-9e13-bfb9a34adc45" providerId="AD" clId="Web-{200501F0-67C8-C3D2-E51C-EB3CBDC25F97}" dt="2024-11-06T18:38:14.039" v="406"/>
          <ac:picMkLst>
            <pc:docMk/>
            <pc:sldMk cId="1601469576" sldId="268"/>
            <ac:picMk id="6" creationId="{F7618FAD-F13C-3BB5-FF97-D6F5AB6065C4}"/>
          </ac:picMkLst>
        </pc:picChg>
        <pc:picChg chg="add mod">
          <ac:chgData name="Jonas Bøgvad" userId="S::jb@skymadesimple.io::3ccd7f20-6c69-4d4e-9e13-bfb9a34adc45" providerId="AD" clId="Web-{200501F0-67C8-C3D2-E51C-EB3CBDC25F97}" dt="2024-11-06T18:38:58.900" v="416" actId="1076"/>
          <ac:picMkLst>
            <pc:docMk/>
            <pc:sldMk cId="1601469576" sldId="268"/>
            <ac:picMk id="7" creationId="{30988AE5-1B59-5BCA-4E94-DF1DD707E023}"/>
          </ac:picMkLst>
        </pc:picChg>
      </pc:sldChg>
      <pc:sldChg chg="addSp delSp modSp new">
        <pc:chgData name="Jonas Bøgvad" userId="S::jb@skymadesimple.io::3ccd7f20-6c69-4d4e-9e13-bfb9a34adc45" providerId="AD" clId="Web-{200501F0-67C8-C3D2-E51C-EB3CBDC25F97}" dt="2024-11-06T18:51:11.781" v="739" actId="20577"/>
        <pc:sldMkLst>
          <pc:docMk/>
          <pc:sldMk cId="294337260" sldId="269"/>
        </pc:sldMkLst>
        <pc:spChg chg="mod">
          <ac:chgData name="Jonas Bøgvad" userId="S::jb@skymadesimple.io::3ccd7f20-6c69-4d4e-9e13-bfb9a34adc45" providerId="AD" clId="Web-{200501F0-67C8-C3D2-E51C-EB3CBDC25F97}" dt="2024-11-06T18:41:51.342" v="461" actId="20577"/>
          <ac:spMkLst>
            <pc:docMk/>
            <pc:sldMk cId="294337260" sldId="269"/>
            <ac:spMk id="2" creationId="{6A8BBA16-533E-600C-E297-E4F3F501F719}"/>
          </ac:spMkLst>
        </pc:spChg>
        <pc:spChg chg="del">
          <ac:chgData name="Jonas Bøgvad" userId="S::jb@skymadesimple.io::3ccd7f20-6c69-4d4e-9e13-bfb9a34adc45" providerId="AD" clId="Web-{200501F0-67C8-C3D2-E51C-EB3CBDC25F97}" dt="2024-11-06T18:41:41.623" v="442"/>
          <ac:spMkLst>
            <pc:docMk/>
            <pc:sldMk cId="294337260" sldId="269"/>
            <ac:spMk id="3" creationId="{365FAB86-4507-778C-9638-075490352A91}"/>
          </ac:spMkLst>
        </pc:spChg>
        <pc:spChg chg="add mod">
          <ac:chgData name="Jonas Bøgvad" userId="S::jb@skymadesimple.io::3ccd7f20-6c69-4d4e-9e13-bfb9a34adc45" providerId="AD" clId="Web-{200501F0-67C8-C3D2-E51C-EB3CBDC25F97}" dt="2024-11-06T18:51:11.781" v="739" actId="20577"/>
          <ac:spMkLst>
            <pc:docMk/>
            <pc:sldMk cId="294337260" sldId="269"/>
            <ac:spMk id="5" creationId="{4793F2FC-F98C-A64E-7B0A-F80EDEC5A583}"/>
          </ac:spMkLst>
        </pc:spChg>
        <pc:picChg chg="add mod ord">
          <ac:chgData name="Jonas Bøgvad" userId="S::jb@skymadesimple.io::3ccd7f20-6c69-4d4e-9e13-bfb9a34adc45" providerId="AD" clId="Web-{200501F0-67C8-C3D2-E51C-EB3CBDC25F97}" dt="2024-11-06T18:41:54.998" v="463" actId="1076"/>
          <ac:picMkLst>
            <pc:docMk/>
            <pc:sldMk cId="294337260" sldId="269"/>
            <ac:picMk id="4" creationId="{5F6CC22D-6E7D-D993-DFA0-F15E94E21913}"/>
          </ac:picMkLst>
        </pc:picChg>
      </pc:sldChg>
    </pc:docChg>
  </pc:docChgLst>
  <pc:docChgLst>
    <pc:chgData name="Jonas Bøgvad" userId="S::jb@skymadesimple.io::3ccd7f20-6c69-4d4e-9e13-bfb9a34adc45" providerId="AD" clId="Web-{A8C590F8-D989-E91A-8313-D30AD9C9DF28}"/>
    <pc:docChg chg="addSld delSld modSld">
      <pc:chgData name="Jonas Bøgvad" userId="S::jb@skymadesimple.io::3ccd7f20-6c69-4d4e-9e13-bfb9a34adc45" providerId="AD" clId="Web-{A8C590F8-D989-E91A-8313-D30AD9C9DF28}" dt="2024-10-02T18:06:49.669" v="35" actId="1076"/>
      <pc:docMkLst>
        <pc:docMk/>
      </pc:docMkLst>
      <pc:sldChg chg="delSp modSp">
        <pc:chgData name="Jonas Bøgvad" userId="S::jb@skymadesimple.io::3ccd7f20-6c69-4d4e-9e13-bfb9a34adc45" providerId="AD" clId="Web-{A8C590F8-D989-E91A-8313-D30AD9C9DF28}" dt="2024-10-02T17:48:42.773" v="13"/>
        <pc:sldMkLst>
          <pc:docMk/>
          <pc:sldMk cId="682217843" sldId="258"/>
        </pc:sldMkLst>
        <pc:spChg chg="mod">
          <ac:chgData name="Jonas Bøgvad" userId="S::jb@skymadesimple.io::3ccd7f20-6c69-4d4e-9e13-bfb9a34adc45" providerId="AD" clId="Web-{A8C590F8-D989-E91A-8313-D30AD9C9DF28}" dt="2024-10-02T17:48:38.444" v="12" actId="20577"/>
          <ac:spMkLst>
            <pc:docMk/>
            <pc:sldMk cId="682217843" sldId="258"/>
            <ac:spMk id="3" creationId="{BD49FF97-5C06-E0EA-0200-94B4F970DE7A}"/>
          </ac:spMkLst>
        </pc:spChg>
        <pc:spChg chg="del">
          <ac:chgData name="Jonas Bøgvad" userId="S::jb@skymadesimple.io::3ccd7f20-6c69-4d4e-9e13-bfb9a34adc45" providerId="AD" clId="Web-{A8C590F8-D989-E91A-8313-D30AD9C9DF28}" dt="2024-10-02T17:48:42.773" v="13"/>
          <ac:spMkLst>
            <pc:docMk/>
            <pc:sldMk cId="682217843" sldId="258"/>
            <ac:spMk id="4" creationId="{4958B35A-AA68-3D14-FCF3-8C08E6F24689}"/>
          </ac:spMkLst>
        </pc:spChg>
      </pc:sldChg>
      <pc:sldChg chg="addSp delSp modSp new">
        <pc:chgData name="Jonas Bøgvad" userId="S::jb@skymadesimple.io::3ccd7f20-6c69-4d4e-9e13-bfb9a34adc45" providerId="AD" clId="Web-{A8C590F8-D989-E91A-8313-D30AD9C9DF28}" dt="2024-10-02T18:06:49.669" v="35" actId="1076"/>
        <pc:sldMkLst>
          <pc:docMk/>
          <pc:sldMk cId="1253088876" sldId="261"/>
        </pc:sldMkLst>
        <pc:spChg chg="mod">
          <ac:chgData name="Jonas Bøgvad" userId="S::jb@skymadesimple.io::3ccd7f20-6c69-4d4e-9e13-bfb9a34adc45" providerId="AD" clId="Web-{A8C590F8-D989-E91A-8313-D30AD9C9DF28}" dt="2024-10-02T17:53:45.330" v="25" actId="20577"/>
          <ac:spMkLst>
            <pc:docMk/>
            <pc:sldMk cId="1253088876" sldId="261"/>
            <ac:spMk id="2" creationId="{479D5B54-F7C8-0DF3-43DF-ADE5C1762FA4}"/>
          </ac:spMkLst>
        </pc:spChg>
        <pc:spChg chg="del">
          <ac:chgData name="Jonas Bøgvad" userId="S::jb@skymadesimple.io::3ccd7f20-6c69-4d4e-9e13-bfb9a34adc45" providerId="AD" clId="Web-{A8C590F8-D989-E91A-8313-D30AD9C9DF28}" dt="2024-10-02T17:53:22.767" v="15"/>
          <ac:spMkLst>
            <pc:docMk/>
            <pc:sldMk cId="1253088876" sldId="261"/>
            <ac:spMk id="3" creationId="{F41A2EEC-777E-DD9D-3657-8DA42F10A6E5}"/>
          </ac:spMkLst>
        </pc:spChg>
        <pc:spChg chg="add mod">
          <ac:chgData name="Jonas Bøgvad" userId="S::jb@skymadesimple.io::3ccd7f20-6c69-4d4e-9e13-bfb9a34adc45" providerId="AD" clId="Web-{A8C590F8-D989-E91A-8313-D30AD9C9DF28}" dt="2024-10-02T17:59:08.403" v="32" actId="20577"/>
          <ac:spMkLst>
            <pc:docMk/>
            <pc:sldMk cId="1253088876" sldId="261"/>
            <ac:spMk id="5" creationId="{3375B72E-EEEB-D596-B80A-A1E7A887C234}"/>
          </ac:spMkLst>
        </pc:spChg>
        <pc:spChg chg="add del mod">
          <ac:chgData name="Jonas Bøgvad" userId="S::jb@skymadesimple.io::3ccd7f20-6c69-4d4e-9e13-bfb9a34adc45" providerId="AD" clId="Web-{A8C590F8-D989-E91A-8313-D30AD9C9DF28}" dt="2024-10-02T18:06:47.919" v="34"/>
          <ac:spMkLst>
            <pc:docMk/>
            <pc:sldMk cId="1253088876" sldId="261"/>
            <ac:spMk id="7" creationId="{76FB9F73-DD00-CFE2-90FF-641D0F0140D7}"/>
          </ac:spMkLst>
        </pc:spChg>
        <pc:picChg chg="add del mod ord">
          <ac:chgData name="Jonas Bøgvad" userId="S::jb@skymadesimple.io::3ccd7f20-6c69-4d4e-9e13-bfb9a34adc45" providerId="AD" clId="Web-{A8C590F8-D989-E91A-8313-D30AD9C9DF28}" dt="2024-10-02T18:06:47.060" v="33"/>
          <ac:picMkLst>
            <pc:docMk/>
            <pc:sldMk cId="1253088876" sldId="261"/>
            <ac:picMk id="4" creationId="{09E4CD5B-6D32-ABAC-D993-59DBAF81EB0D}"/>
          </ac:picMkLst>
        </pc:picChg>
        <pc:picChg chg="add mod ord">
          <ac:chgData name="Jonas Bøgvad" userId="S::jb@skymadesimple.io::3ccd7f20-6c69-4d4e-9e13-bfb9a34adc45" providerId="AD" clId="Web-{A8C590F8-D989-E91A-8313-D30AD9C9DF28}" dt="2024-10-02T18:06:49.669" v="35" actId="1076"/>
          <ac:picMkLst>
            <pc:docMk/>
            <pc:sldMk cId="1253088876" sldId="261"/>
            <ac:picMk id="8" creationId="{5BC473B6-A60C-C571-2E9D-ED9ED4859E7D}"/>
          </ac:picMkLst>
        </pc:picChg>
      </pc:sldChg>
      <pc:sldChg chg="del">
        <pc:chgData name="Jonas Bøgvad" userId="S::jb@skymadesimple.io::3ccd7f20-6c69-4d4e-9e13-bfb9a34adc45" providerId="AD" clId="Web-{A8C590F8-D989-E91A-8313-D30AD9C9DF28}" dt="2024-10-02T17:47:15.441" v="4"/>
        <pc:sldMkLst>
          <pc:docMk/>
          <pc:sldMk cId="4017609921" sldId="261"/>
        </pc:sldMkLst>
      </pc:sldChg>
      <pc:sldChg chg="del">
        <pc:chgData name="Jonas Bøgvad" userId="S::jb@skymadesimple.io::3ccd7f20-6c69-4d4e-9e13-bfb9a34adc45" providerId="AD" clId="Web-{A8C590F8-D989-E91A-8313-D30AD9C9DF28}" dt="2024-10-02T17:47:16.988" v="5"/>
        <pc:sldMkLst>
          <pc:docMk/>
          <pc:sldMk cId="3908627248" sldId="263"/>
        </pc:sldMkLst>
      </pc:sldChg>
      <pc:sldChg chg="del">
        <pc:chgData name="Jonas Bøgvad" userId="S::jb@skymadesimple.io::3ccd7f20-6c69-4d4e-9e13-bfb9a34adc45" providerId="AD" clId="Web-{A8C590F8-D989-E91A-8313-D30AD9C9DF28}" dt="2024-10-02T17:47:17.770" v="6"/>
        <pc:sldMkLst>
          <pc:docMk/>
          <pc:sldMk cId="2389847502" sldId="264"/>
        </pc:sldMkLst>
      </pc:sldChg>
    </pc:docChg>
  </pc:docChgLst>
  <pc:docChgLst>
    <pc:chgData name="Jonas Bøgvad" userId="3ccd7f20-6c69-4d4e-9e13-bfb9a34adc45" providerId="ADAL" clId="{846DBD4B-908F-4AF5-A803-B9C4DE8C4952}"/>
    <pc:docChg chg="undo custSel addSld delSld modSld sldOrd">
      <pc:chgData name="Jonas Bøgvad" userId="3ccd7f20-6c69-4d4e-9e13-bfb9a34adc45" providerId="ADAL" clId="{846DBD4B-908F-4AF5-A803-B9C4DE8C4952}" dt="2024-12-04T15:43:17.260" v="1962"/>
      <pc:docMkLst>
        <pc:docMk/>
      </pc:docMkLst>
      <pc:sldChg chg="addSp modSp mod">
        <pc:chgData name="Jonas Bøgvad" userId="3ccd7f20-6c69-4d4e-9e13-bfb9a34adc45" providerId="ADAL" clId="{846DBD4B-908F-4AF5-A803-B9C4DE8C4952}" dt="2024-12-04T15:40:12.535" v="1854" actId="115"/>
        <pc:sldMkLst>
          <pc:docMk/>
          <pc:sldMk cId="682217843" sldId="258"/>
        </pc:sldMkLst>
        <pc:spChg chg="mod">
          <ac:chgData name="Jonas Bøgvad" userId="3ccd7f20-6c69-4d4e-9e13-bfb9a34adc45" providerId="ADAL" clId="{846DBD4B-908F-4AF5-A803-B9C4DE8C4952}" dt="2024-12-04T15:37:40.973" v="1786" actId="113"/>
          <ac:spMkLst>
            <pc:docMk/>
            <pc:sldMk cId="682217843" sldId="258"/>
            <ac:spMk id="2" creationId="{4DA07B37-DB1C-F97B-EA39-FEB9615B9AAE}"/>
          </ac:spMkLst>
        </pc:spChg>
        <pc:spChg chg="add">
          <ac:chgData name="Jonas Bøgvad" userId="3ccd7f20-6c69-4d4e-9e13-bfb9a34adc45" providerId="ADAL" clId="{846DBD4B-908F-4AF5-A803-B9C4DE8C4952}" dt="2024-12-04T15:23:25.169" v="1468"/>
          <ac:spMkLst>
            <pc:docMk/>
            <pc:sldMk cId="682217843" sldId="258"/>
            <ac:spMk id="3" creationId="{6D4207A8-6DAA-BC9F-7D47-49E59A16E93A}"/>
          </ac:spMkLst>
        </pc:spChg>
        <pc:spChg chg="add">
          <ac:chgData name="Jonas Bøgvad" userId="3ccd7f20-6c69-4d4e-9e13-bfb9a34adc45" providerId="ADAL" clId="{846DBD4B-908F-4AF5-A803-B9C4DE8C4952}" dt="2024-12-04T15:23:25.169" v="1468"/>
          <ac:spMkLst>
            <pc:docMk/>
            <pc:sldMk cId="682217843" sldId="258"/>
            <ac:spMk id="4" creationId="{F39C1B26-4B89-BEC6-E6CD-5C8EDDF81BCD}"/>
          </ac:spMkLst>
        </pc:spChg>
        <pc:spChg chg="mod">
          <ac:chgData name="Jonas Bøgvad" userId="3ccd7f20-6c69-4d4e-9e13-bfb9a34adc45" providerId="ADAL" clId="{846DBD4B-908F-4AF5-A803-B9C4DE8C4952}" dt="2024-12-04T15:40:12.535" v="1854" actId="115"/>
          <ac:spMkLst>
            <pc:docMk/>
            <pc:sldMk cId="682217843" sldId="258"/>
            <ac:spMk id="5" creationId="{F55F43C5-F4A7-1D00-3AF3-7628C99EEC61}"/>
          </ac:spMkLst>
        </pc:spChg>
        <pc:spChg chg="add">
          <ac:chgData name="Jonas Bøgvad" userId="3ccd7f20-6c69-4d4e-9e13-bfb9a34adc45" providerId="ADAL" clId="{846DBD4B-908F-4AF5-A803-B9C4DE8C4952}" dt="2024-12-04T15:23:25.169" v="1468"/>
          <ac:spMkLst>
            <pc:docMk/>
            <pc:sldMk cId="682217843" sldId="258"/>
            <ac:spMk id="6" creationId="{842CD840-D0E7-8CD9-84D6-01F45EF4E643}"/>
          </ac:spMkLst>
        </pc:spChg>
        <pc:spChg chg="add">
          <ac:chgData name="Jonas Bøgvad" userId="3ccd7f20-6c69-4d4e-9e13-bfb9a34adc45" providerId="ADAL" clId="{846DBD4B-908F-4AF5-A803-B9C4DE8C4952}" dt="2024-12-04T15:23:28.108" v="1469"/>
          <ac:spMkLst>
            <pc:docMk/>
            <pc:sldMk cId="682217843" sldId="258"/>
            <ac:spMk id="7" creationId="{B4667C02-6688-F7CC-1365-09CB087E7F55}"/>
          </ac:spMkLst>
        </pc:spChg>
        <pc:spChg chg="add">
          <ac:chgData name="Jonas Bøgvad" userId="3ccd7f20-6c69-4d4e-9e13-bfb9a34adc45" providerId="ADAL" clId="{846DBD4B-908F-4AF5-A803-B9C4DE8C4952}" dt="2024-12-04T15:23:28.108" v="1469"/>
          <ac:spMkLst>
            <pc:docMk/>
            <pc:sldMk cId="682217843" sldId="258"/>
            <ac:spMk id="8" creationId="{1947899B-9F10-CE9B-2C33-9838D3C70891}"/>
          </ac:spMkLst>
        </pc:spChg>
        <pc:spChg chg="add">
          <ac:chgData name="Jonas Bøgvad" userId="3ccd7f20-6c69-4d4e-9e13-bfb9a34adc45" providerId="ADAL" clId="{846DBD4B-908F-4AF5-A803-B9C4DE8C4952}" dt="2024-12-04T15:23:28.108" v="1469"/>
          <ac:spMkLst>
            <pc:docMk/>
            <pc:sldMk cId="682217843" sldId="258"/>
            <ac:spMk id="9" creationId="{705A8394-1DEF-DD3D-FF5E-A8F4244A8A12}"/>
          </ac:spMkLst>
        </pc:spChg>
      </pc:sldChg>
      <pc:sldChg chg="delSp modSp mod modNotesTx">
        <pc:chgData name="Jonas Bøgvad" userId="3ccd7f20-6c69-4d4e-9e13-bfb9a34adc45" providerId="ADAL" clId="{846DBD4B-908F-4AF5-A803-B9C4DE8C4952}" dt="2024-12-04T15:00:51.713" v="976" actId="20577"/>
        <pc:sldMkLst>
          <pc:docMk/>
          <pc:sldMk cId="506622292" sldId="261"/>
        </pc:sldMkLst>
        <pc:spChg chg="mod">
          <ac:chgData name="Jonas Bøgvad" userId="3ccd7f20-6c69-4d4e-9e13-bfb9a34adc45" providerId="ADAL" clId="{846DBD4B-908F-4AF5-A803-B9C4DE8C4952}" dt="2024-12-04T15:00:51.713" v="976" actId="20577"/>
          <ac:spMkLst>
            <pc:docMk/>
            <pc:sldMk cId="506622292" sldId="261"/>
            <ac:spMk id="3" creationId="{C4F3A929-A2B7-17A8-5599-0AE9B79E2431}"/>
          </ac:spMkLst>
        </pc:spChg>
        <pc:picChg chg="del">
          <ac:chgData name="Jonas Bøgvad" userId="3ccd7f20-6c69-4d4e-9e13-bfb9a34adc45" providerId="ADAL" clId="{846DBD4B-908F-4AF5-A803-B9C4DE8C4952}" dt="2024-12-04T14:25:02.508" v="140" actId="478"/>
          <ac:picMkLst>
            <pc:docMk/>
            <pc:sldMk cId="506622292" sldId="261"/>
            <ac:picMk id="7" creationId="{9933FA22-43A3-7B85-3DF5-2390B4DB996A}"/>
          </ac:picMkLst>
        </pc:picChg>
      </pc:sldChg>
      <pc:sldChg chg="del">
        <pc:chgData name="Jonas Bøgvad" userId="3ccd7f20-6c69-4d4e-9e13-bfb9a34adc45" providerId="ADAL" clId="{846DBD4B-908F-4AF5-A803-B9C4DE8C4952}" dt="2024-12-04T15:33:41.083" v="1745" actId="47"/>
        <pc:sldMkLst>
          <pc:docMk/>
          <pc:sldMk cId="4164116229" sldId="262"/>
        </pc:sldMkLst>
      </pc:sldChg>
      <pc:sldChg chg="del">
        <pc:chgData name="Jonas Bøgvad" userId="3ccd7f20-6c69-4d4e-9e13-bfb9a34adc45" providerId="ADAL" clId="{846DBD4B-908F-4AF5-A803-B9C4DE8C4952}" dt="2024-12-04T15:34:08.083" v="1763" actId="47"/>
        <pc:sldMkLst>
          <pc:docMk/>
          <pc:sldMk cId="2313160701" sldId="263"/>
        </pc:sldMkLst>
      </pc:sldChg>
      <pc:sldChg chg="del">
        <pc:chgData name="Jonas Bøgvad" userId="3ccd7f20-6c69-4d4e-9e13-bfb9a34adc45" providerId="ADAL" clId="{846DBD4B-908F-4AF5-A803-B9C4DE8C4952}" dt="2024-12-04T15:34:11.633" v="1764" actId="47"/>
        <pc:sldMkLst>
          <pc:docMk/>
          <pc:sldMk cId="1916537821" sldId="264"/>
        </pc:sldMkLst>
      </pc:sldChg>
      <pc:sldChg chg="addSp delSp modSp del mod">
        <pc:chgData name="Jonas Bøgvad" userId="3ccd7f20-6c69-4d4e-9e13-bfb9a34adc45" providerId="ADAL" clId="{846DBD4B-908F-4AF5-A803-B9C4DE8C4952}" dt="2024-12-04T15:34:05.945" v="1762" actId="47"/>
        <pc:sldMkLst>
          <pc:docMk/>
          <pc:sldMk cId="3627802727" sldId="266"/>
        </pc:sldMkLst>
        <pc:spChg chg="add del">
          <ac:chgData name="Jonas Bøgvad" userId="3ccd7f20-6c69-4d4e-9e13-bfb9a34adc45" providerId="ADAL" clId="{846DBD4B-908F-4AF5-A803-B9C4DE8C4952}" dt="2024-12-04T15:34:03.421" v="1761" actId="22"/>
          <ac:spMkLst>
            <pc:docMk/>
            <pc:sldMk cId="3627802727" sldId="266"/>
            <ac:spMk id="4" creationId="{5B72B05B-32D6-B66E-CDF5-36441A01C86A}"/>
          </ac:spMkLst>
        </pc:spChg>
        <pc:spChg chg="del mod">
          <ac:chgData name="Jonas Bøgvad" userId="3ccd7f20-6c69-4d4e-9e13-bfb9a34adc45" providerId="ADAL" clId="{846DBD4B-908F-4AF5-A803-B9C4DE8C4952}" dt="2024-12-04T15:34:01.776" v="1759" actId="478"/>
          <ac:spMkLst>
            <pc:docMk/>
            <pc:sldMk cId="3627802727" sldId="266"/>
            <ac:spMk id="6" creationId="{FD6E253A-772A-2F54-D700-FE12F02DAC5F}"/>
          </ac:spMkLst>
        </pc:spChg>
        <pc:picChg chg="del">
          <ac:chgData name="Jonas Bøgvad" userId="3ccd7f20-6c69-4d4e-9e13-bfb9a34adc45" providerId="ADAL" clId="{846DBD4B-908F-4AF5-A803-B9C4DE8C4952}" dt="2024-12-04T15:33:50.684" v="1747" actId="478"/>
          <ac:picMkLst>
            <pc:docMk/>
            <pc:sldMk cId="3627802727" sldId="266"/>
            <ac:picMk id="2" creationId="{6C49C118-30E2-5592-E89D-4414A10462E4}"/>
          </ac:picMkLst>
        </pc:picChg>
      </pc:sldChg>
      <pc:sldChg chg="del">
        <pc:chgData name="Jonas Bøgvad" userId="3ccd7f20-6c69-4d4e-9e13-bfb9a34adc45" providerId="ADAL" clId="{846DBD4B-908F-4AF5-A803-B9C4DE8C4952}" dt="2024-12-04T15:34:14.559" v="1765" actId="47"/>
        <pc:sldMkLst>
          <pc:docMk/>
          <pc:sldMk cId="1554582983" sldId="267"/>
        </pc:sldMkLst>
      </pc:sldChg>
      <pc:sldChg chg="del">
        <pc:chgData name="Jonas Bøgvad" userId="3ccd7f20-6c69-4d4e-9e13-bfb9a34adc45" providerId="ADAL" clId="{846DBD4B-908F-4AF5-A803-B9C4DE8C4952}" dt="2024-12-04T15:23:15.696" v="1467" actId="47"/>
        <pc:sldMkLst>
          <pc:docMk/>
          <pc:sldMk cId="1601469576" sldId="268"/>
        </pc:sldMkLst>
      </pc:sldChg>
      <pc:sldChg chg="modSp del mod">
        <pc:chgData name="Jonas Bøgvad" userId="3ccd7f20-6c69-4d4e-9e13-bfb9a34adc45" providerId="ADAL" clId="{846DBD4B-908F-4AF5-A803-B9C4DE8C4952}" dt="2024-12-04T14:22:41.362" v="3" actId="47"/>
        <pc:sldMkLst>
          <pc:docMk/>
          <pc:sldMk cId="294337260" sldId="269"/>
        </pc:sldMkLst>
        <pc:picChg chg="mod">
          <ac:chgData name="Jonas Bøgvad" userId="3ccd7f20-6c69-4d4e-9e13-bfb9a34adc45" providerId="ADAL" clId="{846DBD4B-908F-4AF5-A803-B9C4DE8C4952}" dt="2024-12-04T14:22:19.156" v="0" actId="1076"/>
          <ac:picMkLst>
            <pc:docMk/>
            <pc:sldMk cId="294337260" sldId="269"/>
            <ac:picMk id="9" creationId="{F781F52B-8786-DA2B-08EA-EDF576317607}"/>
          </ac:picMkLst>
        </pc:picChg>
      </pc:sldChg>
      <pc:sldChg chg="addSp delSp modSp add mod">
        <pc:chgData name="Jonas Bøgvad" userId="3ccd7f20-6c69-4d4e-9e13-bfb9a34adc45" providerId="ADAL" clId="{846DBD4B-908F-4AF5-A803-B9C4DE8C4952}" dt="2024-12-04T14:52:10.903" v="924" actId="20577"/>
        <pc:sldMkLst>
          <pc:docMk/>
          <pc:sldMk cId="3945301315" sldId="270"/>
        </pc:sldMkLst>
        <pc:spChg chg="mod">
          <ac:chgData name="Jonas Bøgvad" userId="3ccd7f20-6c69-4d4e-9e13-bfb9a34adc45" providerId="ADAL" clId="{846DBD4B-908F-4AF5-A803-B9C4DE8C4952}" dt="2024-12-04T14:47:57.283" v="836" actId="20577"/>
          <ac:spMkLst>
            <pc:docMk/>
            <pc:sldMk cId="3945301315" sldId="270"/>
            <ac:spMk id="2" creationId="{6A8BBA16-533E-600C-E297-E4F3F501F719}"/>
          </ac:spMkLst>
        </pc:spChg>
        <pc:spChg chg="mod">
          <ac:chgData name="Jonas Bøgvad" userId="3ccd7f20-6c69-4d4e-9e13-bfb9a34adc45" providerId="ADAL" clId="{846DBD4B-908F-4AF5-A803-B9C4DE8C4952}" dt="2024-12-04T14:52:10.903" v="924" actId="20577"/>
          <ac:spMkLst>
            <pc:docMk/>
            <pc:sldMk cId="3945301315" sldId="270"/>
            <ac:spMk id="5" creationId="{4793F2FC-F98C-A64E-7B0A-F80EDEC5A583}"/>
          </ac:spMkLst>
        </pc:spChg>
        <pc:spChg chg="add del mod">
          <ac:chgData name="Jonas Bøgvad" userId="3ccd7f20-6c69-4d4e-9e13-bfb9a34adc45" providerId="ADAL" clId="{846DBD4B-908F-4AF5-A803-B9C4DE8C4952}" dt="2024-12-04T14:24:41.966" v="138" actId="478"/>
          <ac:spMkLst>
            <pc:docMk/>
            <pc:sldMk cId="3945301315" sldId="270"/>
            <ac:spMk id="8" creationId="{F85171DB-2846-FDDA-D940-C4AE90F62D55}"/>
          </ac:spMkLst>
        </pc:spChg>
        <pc:picChg chg="del mod">
          <ac:chgData name="Jonas Bøgvad" userId="3ccd7f20-6c69-4d4e-9e13-bfb9a34adc45" providerId="ADAL" clId="{846DBD4B-908F-4AF5-A803-B9C4DE8C4952}" dt="2024-12-04T14:24:11.897" v="132" actId="478"/>
          <ac:picMkLst>
            <pc:docMk/>
            <pc:sldMk cId="3945301315" sldId="270"/>
            <ac:picMk id="4" creationId="{5F6CC22D-6E7D-D993-DFA0-F15E94E21913}"/>
          </ac:picMkLst>
        </pc:picChg>
        <pc:picChg chg="add mod">
          <ac:chgData name="Jonas Bøgvad" userId="3ccd7f20-6c69-4d4e-9e13-bfb9a34adc45" providerId="ADAL" clId="{846DBD4B-908F-4AF5-A803-B9C4DE8C4952}" dt="2024-12-04T14:24:30.508" v="136" actId="1076"/>
          <ac:picMkLst>
            <pc:docMk/>
            <pc:sldMk cId="3945301315" sldId="270"/>
            <ac:picMk id="6" creationId="{E8D0A05E-C1A5-DBE8-A80B-802FDCA27838}"/>
          </ac:picMkLst>
        </pc:picChg>
      </pc:sldChg>
      <pc:sldChg chg="modSp new mod ord modNotesTx">
        <pc:chgData name="Jonas Bøgvad" userId="3ccd7f20-6c69-4d4e-9e13-bfb9a34adc45" providerId="ADAL" clId="{846DBD4B-908F-4AF5-A803-B9C4DE8C4952}" dt="2024-12-04T15:36:46.249" v="1772"/>
        <pc:sldMkLst>
          <pc:docMk/>
          <pc:sldMk cId="34999273" sldId="271"/>
        </pc:sldMkLst>
        <pc:spChg chg="mod">
          <ac:chgData name="Jonas Bøgvad" userId="3ccd7f20-6c69-4d4e-9e13-bfb9a34adc45" providerId="ADAL" clId="{846DBD4B-908F-4AF5-A803-B9C4DE8C4952}" dt="2024-12-04T14:45:03.743" v="782" actId="113"/>
          <ac:spMkLst>
            <pc:docMk/>
            <pc:sldMk cId="34999273" sldId="271"/>
            <ac:spMk id="2" creationId="{FC380871-73A6-B368-5BC6-1255334D55AF}"/>
          </ac:spMkLst>
        </pc:spChg>
        <pc:spChg chg="mod">
          <ac:chgData name="Jonas Bøgvad" userId="3ccd7f20-6c69-4d4e-9e13-bfb9a34adc45" providerId="ADAL" clId="{846DBD4B-908F-4AF5-A803-B9C4DE8C4952}" dt="2024-12-04T15:24:07.842" v="1487" actId="20577"/>
          <ac:spMkLst>
            <pc:docMk/>
            <pc:sldMk cId="34999273" sldId="271"/>
            <ac:spMk id="3" creationId="{BB25F239-70AE-43B7-2032-1399D2A99331}"/>
          </ac:spMkLst>
        </pc:spChg>
      </pc:sldChg>
      <pc:sldChg chg="modSp new del mod">
        <pc:chgData name="Jonas Bøgvad" userId="3ccd7f20-6c69-4d4e-9e13-bfb9a34adc45" providerId="ADAL" clId="{846DBD4B-908F-4AF5-A803-B9C4DE8C4952}" dt="2024-12-04T14:31:23.599" v="339" actId="47"/>
        <pc:sldMkLst>
          <pc:docMk/>
          <pc:sldMk cId="452860810" sldId="272"/>
        </pc:sldMkLst>
        <pc:spChg chg="mod">
          <ac:chgData name="Jonas Bøgvad" userId="3ccd7f20-6c69-4d4e-9e13-bfb9a34adc45" providerId="ADAL" clId="{846DBD4B-908F-4AF5-A803-B9C4DE8C4952}" dt="2024-12-04T14:31:16.143" v="335" actId="20577"/>
          <ac:spMkLst>
            <pc:docMk/>
            <pc:sldMk cId="452860810" sldId="272"/>
            <ac:spMk id="2" creationId="{97C1AE05-4ECC-A034-4A5B-570D7DA5FD82}"/>
          </ac:spMkLst>
        </pc:spChg>
      </pc:sldChg>
      <pc:sldChg chg="addSp delSp modSp add mod ord">
        <pc:chgData name="Jonas Bøgvad" userId="3ccd7f20-6c69-4d4e-9e13-bfb9a34adc45" providerId="ADAL" clId="{846DBD4B-908F-4AF5-A803-B9C4DE8C4952}" dt="2024-12-04T15:32:23.891" v="1741" actId="14100"/>
        <pc:sldMkLst>
          <pc:docMk/>
          <pc:sldMk cId="2242706348" sldId="273"/>
        </pc:sldMkLst>
        <pc:spChg chg="mod">
          <ac:chgData name="Jonas Bøgvad" userId="3ccd7f20-6c69-4d4e-9e13-bfb9a34adc45" providerId="ADAL" clId="{846DBD4B-908F-4AF5-A803-B9C4DE8C4952}" dt="2024-12-04T14:31:30.341" v="360" actId="20577"/>
          <ac:spMkLst>
            <pc:docMk/>
            <pc:sldMk cId="2242706348" sldId="273"/>
            <ac:spMk id="2" creationId="{0C9E7A15-34AC-5DFE-E5E7-130F1025956B}"/>
          </ac:spMkLst>
        </pc:spChg>
        <pc:spChg chg="mod">
          <ac:chgData name="Jonas Bøgvad" userId="3ccd7f20-6c69-4d4e-9e13-bfb9a34adc45" providerId="ADAL" clId="{846DBD4B-908F-4AF5-A803-B9C4DE8C4952}" dt="2024-12-04T15:32:23.891" v="1741" actId="14100"/>
          <ac:spMkLst>
            <pc:docMk/>
            <pc:sldMk cId="2242706348" sldId="273"/>
            <ac:spMk id="5" creationId="{9122D7B5-82D0-16CB-2738-AE832345D749}"/>
          </ac:spMkLst>
        </pc:spChg>
        <pc:picChg chg="add mod">
          <ac:chgData name="Jonas Bøgvad" userId="3ccd7f20-6c69-4d4e-9e13-bfb9a34adc45" providerId="ADAL" clId="{846DBD4B-908F-4AF5-A803-B9C4DE8C4952}" dt="2024-12-04T14:33:08.872" v="450" actId="1076"/>
          <ac:picMkLst>
            <pc:docMk/>
            <pc:sldMk cId="2242706348" sldId="273"/>
            <ac:picMk id="4" creationId="{394302C4-78BF-686C-C82D-E8D9EA959A18}"/>
          </ac:picMkLst>
        </pc:picChg>
        <pc:picChg chg="del">
          <ac:chgData name="Jonas Bøgvad" userId="3ccd7f20-6c69-4d4e-9e13-bfb9a34adc45" providerId="ADAL" clId="{846DBD4B-908F-4AF5-A803-B9C4DE8C4952}" dt="2024-12-04T14:31:32.074" v="361" actId="478"/>
          <ac:picMkLst>
            <pc:docMk/>
            <pc:sldMk cId="2242706348" sldId="273"/>
            <ac:picMk id="6" creationId="{E45F753C-59DB-BF52-1892-4F91A6150CE7}"/>
          </ac:picMkLst>
        </pc:picChg>
      </pc:sldChg>
      <pc:sldChg chg="modSp new mod ord modNotesTx">
        <pc:chgData name="Jonas Bøgvad" userId="3ccd7f20-6c69-4d4e-9e13-bfb9a34adc45" providerId="ADAL" clId="{846DBD4B-908F-4AF5-A803-B9C4DE8C4952}" dt="2024-12-04T15:33:15.203" v="1744" actId="20577"/>
        <pc:sldMkLst>
          <pc:docMk/>
          <pc:sldMk cId="2247620529" sldId="274"/>
        </pc:sldMkLst>
        <pc:spChg chg="mod">
          <ac:chgData name="Jonas Bøgvad" userId="3ccd7f20-6c69-4d4e-9e13-bfb9a34adc45" providerId="ADAL" clId="{846DBD4B-908F-4AF5-A803-B9C4DE8C4952}" dt="2024-12-04T15:01:06.545" v="978"/>
          <ac:spMkLst>
            <pc:docMk/>
            <pc:sldMk cId="2247620529" sldId="274"/>
            <ac:spMk id="2" creationId="{02F257FE-3717-C166-CCBC-411007DE01F3}"/>
          </ac:spMkLst>
        </pc:spChg>
        <pc:spChg chg="mod">
          <ac:chgData name="Jonas Bøgvad" userId="3ccd7f20-6c69-4d4e-9e13-bfb9a34adc45" providerId="ADAL" clId="{846DBD4B-908F-4AF5-A803-B9C4DE8C4952}" dt="2024-12-04T15:33:15.203" v="1744" actId="20577"/>
          <ac:spMkLst>
            <pc:docMk/>
            <pc:sldMk cId="2247620529" sldId="274"/>
            <ac:spMk id="3" creationId="{D863AA64-C9DC-DADF-C806-9ADFFF38DA77}"/>
          </ac:spMkLst>
        </pc:spChg>
      </pc:sldChg>
      <pc:sldChg chg="modSp new mod">
        <pc:chgData name="Jonas Bøgvad" userId="3ccd7f20-6c69-4d4e-9e13-bfb9a34adc45" providerId="ADAL" clId="{846DBD4B-908F-4AF5-A803-B9C4DE8C4952}" dt="2024-12-04T15:23:09.928" v="1466" actId="113"/>
        <pc:sldMkLst>
          <pc:docMk/>
          <pc:sldMk cId="2285437086" sldId="275"/>
        </pc:sldMkLst>
        <pc:spChg chg="mod">
          <ac:chgData name="Jonas Bøgvad" userId="3ccd7f20-6c69-4d4e-9e13-bfb9a34adc45" providerId="ADAL" clId="{846DBD4B-908F-4AF5-A803-B9C4DE8C4952}" dt="2024-12-04T15:23:09.928" v="1466" actId="113"/>
          <ac:spMkLst>
            <pc:docMk/>
            <pc:sldMk cId="2285437086" sldId="275"/>
            <ac:spMk id="2" creationId="{C3D821FD-6AFD-F9B4-22FC-1467140904A8}"/>
          </ac:spMkLst>
        </pc:spChg>
        <pc:spChg chg="mod">
          <ac:chgData name="Jonas Bøgvad" userId="3ccd7f20-6c69-4d4e-9e13-bfb9a34adc45" providerId="ADAL" clId="{846DBD4B-908F-4AF5-A803-B9C4DE8C4952}" dt="2024-12-04T15:23:06.417" v="1465" actId="20577"/>
          <ac:spMkLst>
            <pc:docMk/>
            <pc:sldMk cId="2285437086" sldId="275"/>
            <ac:spMk id="3" creationId="{E1EC18B8-372C-C8BC-2ADD-05713E7CB37F}"/>
          </ac:spMkLst>
        </pc:spChg>
      </pc:sldChg>
      <pc:sldChg chg="new del">
        <pc:chgData name="Jonas Bøgvad" userId="3ccd7f20-6c69-4d4e-9e13-bfb9a34adc45" providerId="ADAL" clId="{846DBD4B-908F-4AF5-A803-B9C4DE8C4952}" dt="2024-12-04T15:01:14.017" v="980" actId="47"/>
        <pc:sldMkLst>
          <pc:docMk/>
          <pc:sldMk cId="3755774023" sldId="275"/>
        </pc:sldMkLst>
      </pc:sldChg>
      <pc:sldChg chg="modSp add mod">
        <pc:chgData name="Jonas Bøgvad" userId="3ccd7f20-6c69-4d4e-9e13-bfb9a34adc45" providerId="ADAL" clId="{846DBD4B-908F-4AF5-A803-B9C4DE8C4952}" dt="2024-12-04T15:39:11.288" v="1828" actId="20577"/>
        <pc:sldMkLst>
          <pc:docMk/>
          <pc:sldMk cId="3059374400" sldId="276"/>
        </pc:sldMkLst>
        <pc:spChg chg="mod">
          <ac:chgData name="Jonas Bøgvad" userId="3ccd7f20-6c69-4d4e-9e13-bfb9a34adc45" providerId="ADAL" clId="{846DBD4B-908F-4AF5-A803-B9C4DE8C4952}" dt="2024-12-04T15:39:06.204" v="1823" actId="20577"/>
          <ac:spMkLst>
            <pc:docMk/>
            <pc:sldMk cId="3059374400" sldId="276"/>
            <ac:spMk id="2" creationId="{7C98399A-D743-E83B-0728-0E5A4143B2C6}"/>
          </ac:spMkLst>
        </pc:spChg>
        <pc:spChg chg="mod">
          <ac:chgData name="Jonas Bøgvad" userId="3ccd7f20-6c69-4d4e-9e13-bfb9a34adc45" providerId="ADAL" clId="{846DBD4B-908F-4AF5-A803-B9C4DE8C4952}" dt="2024-12-04T15:39:11.288" v="1828" actId="20577"/>
          <ac:spMkLst>
            <pc:docMk/>
            <pc:sldMk cId="3059374400" sldId="276"/>
            <ac:spMk id="5" creationId="{BDEA7E0A-BD42-D151-A39C-AEBD50643E1A}"/>
          </ac:spMkLst>
        </pc:spChg>
      </pc:sldChg>
      <pc:sldChg chg="modSp add mod">
        <pc:chgData name="Jonas Bøgvad" userId="3ccd7f20-6c69-4d4e-9e13-bfb9a34adc45" providerId="ADAL" clId="{846DBD4B-908F-4AF5-A803-B9C4DE8C4952}" dt="2024-12-04T15:40:04.840" v="1853" actId="115"/>
        <pc:sldMkLst>
          <pc:docMk/>
          <pc:sldMk cId="2490034713" sldId="277"/>
        </pc:sldMkLst>
        <pc:spChg chg="mod">
          <ac:chgData name="Jonas Bøgvad" userId="3ccd7f20-6c69-4d4e-9e13-bfb9a34adc45" providerId="ADAL" clId="{846DBD4B-908F-4AF5-A803-B9C4DE8C4952}" dt="2024-12-04T15:37:36.541" v="1784" actId="20577"/>
          <ac:spMkLst>
            <pc:docMk/>
            <pc:sldMk cId="2490034713" sldId="277"/>
            <ac:spMk id="2" creationId="{81E1D736-ED69-ED4C-B28B-09DF63553C2B}"/>
          </ac:spMkLst>
        </pc:spChg>
        <pc:spChg chg="mod">
          <ac:chgData name="Jonas Bøgvad" userId="3ccd7f20-6c69-4d4e-9e13-bfb9a34adc45" providerId="ADAL" clId="{846DBD4B-908F-4AF5-A803-B9C4DE8C4952}" dt="2024-12-04T15:40:04.840" v="1853" actId="115"/>
          <ac:spMkLst>
            <pc:docMk/>
            <pc:sldMk cId="2490034713" sldId="277"/>
            <ac:spMk id="5" creationId="{B02543EC-8E60-048D-E4F3-2D304C6A7EA8}"/>
          </ac:spMkLst>
        </pc:spChg>
      </pc:sldChg>
      <pc:sldChg chg="modSp add mod">
        <pc:chgData name="Jonas Bøgvad" userId="3ccd7f20-6c69-4d4e-9e13-bfb9a34adc45" providerId="ADAL" clId="{846DBD4B-908F-4AF5-A803-B9C4DE8C4952}" dt="2024-12-04T15:40:01.958" v="1852" actId="115"/>
        <pc:sldMkLst>
          <pc:docMk/>
          <pc:sldMk cId="1905131500" sldId="278"/>
        </pc:sldMkLst>
        <pc:spChg chg="mod">
          <ac:chgData name="Jonas Bøgvad" userId="3ccd7f20-6c69-4d4e-9e13-bfb9a34adc45" providerId="ADAL" clId="{846DBD4B-908F-4AF5-A803-B9C4DE8C4952}" dt="2024-12-04T15:40:01.958" v="1852" actId="115"/>
          <ac:spMkLst>
            <pc:docMk/>
            <pc:sldMk cId="1905131500" sldId="278"/>
            <ac:spMk id="5" creationId="{B89A2A6C-1469-CAC9-4858-412C8CABB467}"/>
          </ac:spMkLst>
        </pc:spChg>
      </pc:sldChg>
      <pc:sldChg chg="modSp add mod">
        <pc:chgData name="Jonas Bøgvad" userId="3ccd7f20-6c69-4d4e-9e13-bfb9a34adc45" providerId="ADAL" clId="{846DBD4B-908F-4AF5-A803-B9C4DE8C4952}" dt="2024-12-04T15:39:36.960" v="1841" actId="20577"/>
        <pc:sldMkLst>
          <pc:docMk/>
          <pc:sldMk cId="1277902302" sldId="279"/>
        </pc:sldMkLst>
        <pc:spChg chg="mod">
          <ac:chgData name="Jonas Bøgvad" userId="3ccd7f20-6c69-4d4e-9e13-bfb9a34adc45" providerId="ADAL" clId="{846DBD4B-908F-4AF5-A803-B9C4DE8C4952}" dt="2024-12-04T15:39:36.960" v="1841" actId="20577"/>
          <ac:spMkLst>
            <pc:docMk/>
            <pc:sldMk cId="1277902302" sldId="279"/>
            <ac:spMk id="2" creationId="{B6882BB6-8F6B-7704-9F52-D0E7B0A7B459}"/>
          </ac:spMkLst>
        </pc:spChg>
      </pc:sldChg>
      <pc:sldChg chg="modSp add mod">
        <pc:chgData name="Jonas Bøgvad" userId="3ccd7f20-6c69-4d4e-9e13-bfb9a34adc45" providerId="ADAL" clId="{846DBD4B-908F-4AF5-A803-B9C4DE8C4952}" dt="2024-12-04T15:39:55.705" v="1851" actId="115"/>
        <pc:sldMkLst>
          <pc:docMk/>
          <pc:sldMk cId="1340846526" sldId="280"/>
        </pc:sldMkLst>
        <pc:spChg chg="mod">
          <ac:chgData name="Jonas Bøgvad" userId="3ccd7f20-6c69-4d4e-9e13-bfb9a34adc45" providerId="ADAL" clId="{846DBD4B-908F-4AF5-A803-B9C4DE8C4952}" dt="2024-12-04T15:39:55.705" v="1851" actId="115"/>
          <ac:spMkLst>
            <pc:docMk/>
            <pc:sldMk cId="1340846526" sldId="280"/>
            <ac:spMk id="5" creationId="{90561F61-CA0B-A728-0142-1E834D68B96C}"/>
          </ac:spMkLst>
        </pc:spChg>
      </pc:sldChg>
      <pc:sldChg chg="addSp delSp modSp add mod">
        <pc:chgData name="Jonas Bøgvad" userId="3ccd7f20-6c69-4d4e-9e13-bfb9a34adc45" providerId="ADAL" clId="{846DBD4B-908F-4AF5-A803-B9C4DE8C4952}" dt="2024-12-04T15:41:01.180" v="1863" actId="255"/>
        <pc:sldMkLst>
          <pc:docMk/>
          <pc:sldMk cId="410594090" sldId="281"/>
        </pc:sldMkLst>
        <pc:spChg chg="mod">
          <ac:chgData name="Jonas Bøgvad" userId="3ccd7f20-6c69-4d4e-9e13-bfb9a34adc45" providerId="ADAL" clId="{846DBD4B-908F-4AF5-A803-B9C4DE8C4952}" dt="2024-12-04T15:41:01.180" v="1863" actId="255"/>
          <ac:spMkLst>
            <pc:docMk/>
            <pc:sldMk cId="410594090" sldId="281"/>
            <ac:spMk id="2" creationId="{DCE09639-CE1D-311E-21BA-0A702B8DAB17}"/>
          </ac:spMkLst>
        </pc:spChg>
        <pc:spChg chg="add del">
          <ac:chgData name="Jonas Bøgvad" userId="3ccd7f20-6c69-4d4e-9e13-bfb9a34adc45" providerId="ADAL" clId="{846DBD4B-908F-4AF5-A803-B9C4DE8C4952}" dt="2024-12-04T15:40:48.603" v="1857" actId="22"/>
          <ac:spMkLst>
            <pc:docMk/>
            <pc:sldMk cId="410594090" sldId="281"/>
            <ac:spMk id="4" creationId="{2CE20229-786B-F486-7AB3-A38CE75F00D1}"/>
          </ac:spMkLst>
        </pc:spChg>
      </pc:sldChg>
      <pc:sldChg chg="modSp add mod">
        <pc:chgData name="Jonas Bøgvad" userId="3ccd7f20-6c69-4d4e-9e13-bfb9a34adc45" providerId="ADAL" clId="{846DBD4B-908F-4AF5-A803-B9C4DE8C4952}" dt="2024-12-04T15:41:24.242" v="1876" actId="115"/>
        <pc:sldMkLst>
          <pc:docMk/>
          <pc:sldMk cId="3936197355" sldId="282"/>
        </pc:sldMkLst>
        <pc:spChg chg="mod">
          <ac:chgData name="Jonas Bøgvad" userId="3ccd7f20-6c69-4d4e-9e13-bfb9a34adc45" providerId="ADAL" clId="{846DBD4B-908F-4AF5-A803-B9C4DE8C4952}" dt="2024-12-04T15:41:24.242" v="1876" actId="115"/>
          <ac:spMkLst>
            <pc:docMk/>
            <pc:sldMk cId="3936197355" sldId="282"/>
            <ac:spMk id="5" creationId="{4E2A1EB8-15D2-ADFD-4259-150F343F04D9}"/>
          </ac:spMkLst>
        </pc:spChg>
      </pc:sldChg>
      <pc:sldChg chg="modSp add mod">
        <pc:chgData name="Jonas Bøgvad" userId="3ccd7f20-6c69-4d4e-9e13-bfb9a34adc45" providerId="ADAL" clId="{846DBD4B-908F-4AF5-A803-B9C4DE8C4952}" dt="2024-12-04T15:41:41.116" v="1882" actId="20577"/>
        <pc:sldMkLst>
          <pc:docMk/>
          <pc:sldMk cId="1193722956" sldId="283"/>
        </pc:sldMkLst>
        <pc:spChg chg="mod">
          <ac:chgData name="Jonas Bøgvad" userId="3ccd7f20-6c69-4d4e-9e13-bfb9a34adc45" providerId="ADAL" clId="{846DBD4B-908F-4AF5-A803-B9C4DE8C4952}" dt="2024-12-04T15:41:41.116" v="1882" actId="20577"/>
          <ac:spMkLst>
            <pc:docMk/>
            <pc:sldMk cId="1193722956" sldId="283"/>
            <ac:spMk id="2" creationId="{7A851C39-19F5-5EF4-CDA1-CE24095DC8B5}"/>
          </ac:spMkLst>
        </pc:spChg>
      </pc:sldChg>
      <pc:sldChg chg="add del">
        <pc:chgData name="Jonas Bøgvad" userId="3ccd7f20-6c69-4d4e-9e13-bfb9a34adc45" providerId="ADAL" clId="{846DBD4B-908F-4AF5-A803-B9C4DE8C4952}" dt="2024-12-04T15:41:56.465" v="1884" actId="47"/>
        <pc:sldMkLst>
          <pc:docMk/>
          <pc:sldMk cId="1648842252" sldId="284"/>
        </pc:sldMkLst>
      </pc:sldChg>
      <pc:sldChg chg="modSp add mod">
        <pc:chgData name="Jonas Bøgvad" userId="3ccd7f20-6c69-4d4e-9e13-bfb9a34adc45" providerId="ADAL" clId="{846DBD4B-908F-4AF5-A803-B9C4DE8C4952}" dt="2024-12-04T15:42:10.749" v="1894" actId="115"/>
        <pc:sldMkLst>
          <pc:docMk/>
          <pc:sldMk cId="3885827169" sldId="284"/>
        </pc:sldMkLst>
        <pc:spChg chg="mod">
          <ac:chgData name="Jonas Bøgvad" userId="3ccd7f20-6c69-4d4e-9e13-bfb9a34adc45" providerId="ADAL" clId="{846DBD4B-908F-4AF5-A803-B9C4DE8C4952}" dt="2024-12-04T15:42:10.749" v="1894" actId="115"/>
          <ac:spMkLst>
            <pc:docMk/>
            <pc:sldMk cId="3885827169" sldId="284"/>
            <ac:spMk id="5" creationId="{48648C21-7C00-36BA-BDDC-7339BC1C411E}"/>
          </ac:spMkLst>
        </pc:spChg>
      </pc:sldChg>
      <pc:sldChg chg="addSp modSp new mod">
        <pc:chgData name="Jonas Bøgvad" userId="3ccd7f20-6c69-4d4e-9e13-bfb9a34adc45" providerId="ADAL" clId="{846DBD4B-908F-4AF5-A803-B9C4DE8C4952}" dt="2024-12-04T15:43:17.260" v="1962"/>
        <pc:sldMkLst>
          <pc:docMk/>
          <pc:sldMk cId="765966097" sldId="285"/>
        </pc:sldMkLst>
        <pc:spChg chg="mod">
          <ac:chgData name="Jonas Bøgvad" userId="3ccd7f20-6c69-4d4e-9e13-bfb9a34adc45" providerId="ADAL" clId="{846DBD4B-908F-4AF5-A803-B9C4DE8C4952}" dt="2024-12-04T15:42:37.839" v="1899" actId="113"/>
          <ac:spMkLst>
            <pc:docMk/>
            <pc:sldMk cId="765966097" sldId="285"/>
            <ac:spMk id="2" creationId="{0CA2A62C-F06D-0F51-B9EA-EC65A4BC0B22}"/>
          </ac:spMkLst>
        </pc:spChg>
        <pc:spChg chg="mod">
          <ac:chgData name="Jonas Bøgvad" userId="3ccd7f20-6c69-4d4e-9e13-bfb9a34adc45" providerId="ADAL" clId="{846DBD4B-908F-4AF5-A803-B9C4DE8C4952}" dt="2024-12-04T15:43:17.260" v="1962"/>
          <ac:spMkLst>
            <pc:docMk/>
            <pc:sldMk cId="765966097" sldId="285"/>
            <ac:spMk id="3" creationId="{F1C1C6E8-89A2-73E8-4487-C778855DE912}"/>
          </ac:spMkLst>
        </pc:spChg>
        <pc:picChg chg="add mod">
          <ac:chgData name="Jonas Bøgvad" userId="3ccd7f20-6c69-4d4e-9e13-bfb9a34adc45" providerId="ADAL" clId="{846DBD4B-908F-4AF5-A803-B9C4DE8C4952}" dt="2024-12-04T15:42:51.789" v="1903" actId="1076"/>
          <ac:picMkLst>
            <pc:docMk/>
            <pc:sldMk cId="765966097" sldId="285"/>
            <ac:picMk id="5" creationId="{702D59A6-8604-6E08-75E7-D2C7D7C9EEA2}"/>
          </ac:picMkLst>
        </pc:picChg>
      </pc:sldChg>
    </pc:docChg>
  </pc:docChgLst>
  <pc:docChgLst>
    <pc:chgData name="Lewis Barry" userId="S::lewis_conditionalaccess.uk#ext#@skymadesimple.onmicrosoft.com::08a6dc3f-54fa-46a3-bfa6-325ce4f367de" providerId="AD" clId="Web-{DB998EC9-BCFE-6C91-544C-F22ECF0CB006}"/>
    <pc:docChg chg="addSld modSld">
      <pc:chgData name="Lewis Barry" userId="S::lewis_conditionalaccess.uk#ext#@skymadesimple.onmicrosoft.com::08a6dc3f-54fa-46a3-bfa6-325ce4f367de" providerId="AD" clId="Web-{DB998EC9-BCFE-6C91-544C-F22ECF0CB006}" dt="2024-08-07T17:13:40.616" v="104" actId="20577"/>
      <pc:docMkLst>
        <pc:docMk/>
      </pc:docMkLst>
      <pc:sldChg chg="modSp">
        <pc:chgData name="Lewis Barry" userId="S::lewis_conditionalaccess.uk#ext#@skymadesimple.onmicrosoft.com::08a6dc3f-54fa-46a3-bfa6-325ce4f367de" providerId="AD" clId="Web-{DB998EC9-BCFE-6C91-544C-F22ECF0CB006}" dt="2024-08-07T17:13:40.616" v="104" actId="20577"/>
        <pc:sldMkLst>
          <pc:docMk/>
          <pc:sldMk cId="682217843" sldId="258"/>
        </pc:sldMkLst>
        <pc:spChg chg="mod">
          <ac:chgData name="Lewis Barry" userId="S::lewis_conditionalaccess.uk#ext#@skymadesimple.onmicrosoft.com::08a6dc3f-54fa-46a3-bfa6-325ce4f367de" providerId="AD" clId="Web-{DB998EC9-BCFE-6C91-544C-F22ECF0CB006}" dt="2024-08-07T17:13:40.616" v="104" actId="20577"/>
          <ac:spMkLst>
            <pc:docMk/>
            <pc:sldMk cId="682217843" sldId="258"/>
            <ac:spMk id="3" creationId="{BD49FF97-5C06-E0EA-0200-94B4F970DE7A}"/>
          </ac:spMkLst>
        </pc:spChg>
      </pc:sldChg>
      <pc:sldChg chg="modSp new">
        <pc:chgData name="Lewis Barry" userId="S::lewis_conditionalaccess.uk#ext#@skymadesimple.onmicrosoft.com::08a6dc3f-54fa-46a3-bfa6-325ce4f367de" providerId="AD" clId="Web-{DB998EC9-BCFE-6C91-544C-F22ECF0CB006}" dt="2024-08-07T17:13:26.835" v="90" actId="20577"/>
        <pc:sldMkLst>
          <pc:docMk/>
          <pc:sldMk cId="1301944577" sldId="264"/>
        </pc:sldMkLst>
        <pc:spChg chg="mod">
          <ac:chgData name="Lewis Barry" userId="S::lewis_conditionalaccess.uk#ext#@skymadesimple.onmicrosoft.com::08a6dc3f-54fa-46a3-bfa6-325ce4f367de" providerId="AD" clId="Web-{DB998EC9-BCFE-6C91-544C-F22ECF0CB006}" dt="2024-08-07T17:11:19.989" v="40" actId="20577"/>
          <ac:spMkLst>
            <pc:docMk/>
            <pc:sldMk cId="1301944577" sldId="264"/>
            <ac:spMk id="2" creationId="{4821FE79-82AF-3920-3E75-8F7C9873E6FD}"/>
          </ac:spMkLst>
        </pc:spChg>
        <pc:spChg chg="mod">
          <ac:chgData name="Lewis Barry" userId="S::lewis_conditionalaccess.uk#ext#@skymadesimple.onmicrosoft.com::08a6dc3f-54fa-46a3-bfa6-325ce4f367de" providerId="AD" clId="Web-{DB998EC9-BCFE-6C91-544C-F22ECF0CB006}" dt="2024-08-07T17:13:26.835" v="90" actId="20577"/>
          <ac:spMkLst>
            <pc:docMk/>
            <pc:sldMk cId="1301944577" sldId="264"/>
            <ac:spMk id="3" creationId="{BDD4AD2E-153F-FF1C-8579-72FDC6C01E09}"/>
          </ac:spMkLst>
        </pc:spChg>
      </pc:sldChg>
      <pc:sldChg chg="modSp new">
        <pc:chgData name="Lewis Barry" userId="S::lewis_conditionalaccess.uk#ext#@skymadesimple.onmicrosoft.com::08a6dc3f-54fa-46a3-bfa6-325ce4f367de" providerId="AD" clId="Web-{DB998EC9-BCFE-6C91-544C-F22ECF0CB006}" dt="2024-08-07T17:13:03.881" v="88" actId="20577"/>
        <pc:sldMkLst>
          <pc:docMk/>
          <pc:sldMk cId="3655533379" sldId="265"/>
        </pc:sldMkLst>
        <pc:spChg chg="mod">
          <ac:chgData name="Lewis Barry" userId="S::lewis_conditionalaccess.uk#ext#@skymadesimple.onmicrosoft.com::08a6dc3f-54fa-46a3-bfa6-325ce4f367de" providerId="AD" clId="Web-{DB998EC9-BCFE-6C91-544C-F22ECF0CB006}" dt="2024-08-07T17:13:03.178" v="87" actId="20577"/>
          <ac:spMkLst>
            <pc:docMk/>
            <pc:sldMk cId="3655533379" sldId="265"/>
            <ac:spMk id="2" creationId="{122DAD49-2DD9-3495-CC90-76A22C2CA84E}"/>
          </ac:spMkLst>
        </pc:spChg>
        <pc:spChg chg="mod">
          <ac:chgData name="Lewis Barry" userId="S::lewis_conditionalaccess.uk#ext#@skymadesimple.onmicrosoft.com::08a6dc3f-54fa-46a3-bfa6-325ce4f367de" providerId="AD" clId="Web-{DB998EC9-BCFE-6C91-544C-F22ECF0CB006}" dt="2024-08-07T17:13:03.881" v="88" actId="20577"/>
          <ac:spMkLst>
            <pc:docMk/>
            <pc:sldMk cId="3655533379" sldId="265"/>
            <ac:spMk id="3" creationId="{2A88AD47-5587-793E-1A75-01C12E182E9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D3D65-B77D-4FB3-AB25-F57290C772A7}" type="datetimeFigureOut">
              <a:rPr lang="en-DK" smtClean="0"/>
              <a:t>01/08/2025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D9162F-9E0F-4E82-B7BF-DEF0AFF6FEB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62780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Objective of </a:t>
            </a:r>
            <a:r>
              <a:rPr lang="en-GB" err="1"/>
              <a:t>CloudHour</a:t>
            </a:r>
            <a:endParaRPr lang="en-GB"/>
          </a:p>
          <a:p>
            <a:pPr lvl="1"/>
            <a:r>
              <a:rPr lang="en-GB"/>
              <a:t>The objective of </a:t>
            </a:r>
            <a:r>
              <a:rPr lang="en-GB" err="1"/>
              <a:t>CloudHour</a:t>
            </a:r>
            <a:r>
              <a:rPr lang="en-GB"/>
              <a:t> is to create a collaborative space where professionals can come together to discuss, learn, and share insights on the most pressing topics in cloud security and modern workplace technology.</a:t>
            </a:r>
          </a:p>
          <a:p>
            <a:r>
              <a:rPr lang="en-GB"/>
              <a:t>Why its important</a:t>
            </a:r>
          </a:p>
          <a:p>
            <a:pPr lvl="1"/>
            <a:r>
              <a:rPr lang="en-GB" err="1"/>
              <a:t>CloudHour</a:t>
            </a:r>
            <a:r>
              <a:rPr lang="en-GB"/>
              <a:t> is important because, in the rapidly evolving landscape of cloud security and workplace technologies, staying updated and connected is crucial for career growth and organizational resilience</a:t>
            </a:r>
          </a:p>
          <a:p>
            <a:r>
              <a:rPr lang="en-GB"/>
              <a:t>How it will benefit the community</a:t>
            </a:r>
          </a:p>
          <a:p>
            <a:pPr lvl="1"/>
            <a:r>
              <a:rPr lang="en-GB"/>
              <a:t>By attending </a:t>
            </a:r>
            <a:r>
              <a:rPr lang="en-GB" err="1"/>
              <a:t>CloudHour</a:t>
            </a:r>
            <a:r>
              <a:rPr lang="en-GB"/>
              <a:t>, community members will have the unique opportunity to engage with industry experts in real-time, ask questions, network with like-minded professionals, and even have the chance to contribute their own expertise by becoming guest speakers in future episodes.</a:t>
            </a:r>
          </a:p>
          <a:p>
            <a:endParaRPr lang="en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9162F-9E0F-4E82-B7BF-DEF0AFF6FEBA}" type="slidenum">
              <a:rPr lang="en-DK" smtClean="0"/>
              <a:t>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69899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https://microsoft.github.io/zerotrustassessment/</a:t>
            </a:r>
          </a:p>
          <a:p>
            <a:endParaRPr lang="en-US" dirty="0"/>
          </a:p>
          <a:p>
            <a:r>
              <a:rPr lang="en-US" dirty="0"/>
              <a:t>https://learn.microsoft.com/en-us/windows/security/book/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https://techcommunity.microsoft.com/blog/identity/join-the-verified-id-webinar-series/4175878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https://www.microsoft.com/cms/api/am/binary/RW1nRyk?wt.mc_id=AID3072123_QSG_PD_SCL_657967&amp;ocid=AIDN%2FA_LINKEDIN_oo_spl100006578110177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9162F-9E0F-4E82-B7BF-DEF0AFF6FEBA}" type="slidenum">
              <a:rPr lang="en-DK" smtClean="0"/>
              <a:t>6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98463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https://learn.microsoft.com/en-us/entra/global-secure-access/concept-universal-continuous-access-evaluation</a:t>
            </a:r>
          </a:p>
          <a:p>
            <a:endParaRPr lang="en-US" dirty="0"/>
          </a:p>
          <a:p>
            <a:r>
              <a:rPr lang="en-US" dirty="0"/>
              <a:t>https://www.youtube.com/watch?v=m3309aUKET8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9162F-9E0F-4E82-B7BF-DEF0AFF6FEBA}" type="slidenum">
              <a:rPr lang="en-DK" smtClean="0"/>
              <a:t>7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64472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9162F-9E0F-4E82-B7BF-DEF0AFF6FEBA}" type="slidenum">
              <a:rPr lang="en-DK" smtClean="0"/>
              <a:t>10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54622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4D55E-FF9E-8509-12F6-75DBA8B5C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8802D0-E5BE-DA9A-DC1A-5C3DE0251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12F52-0CE3-7A88-AC5F-8791300AC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5FD5-CE81-456F-92DE-28D04CDE49C6}" type="datetimeFigureOut">
              <a:rPr lang="en-DK" smtClean="0"/>
              <a:t>01/08/2025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0D108-51DF-6F72-04DC-5E8B26568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089BD-86DD-E5B9-B894-4B456F3F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8C93-3C08-4BC9-9FB7-6770DD523A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10290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2395E-D1F3-4560-ED24-BE68B60E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67835-1484-DAB6-9826-07CDCA371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F783D-0F3C-5C84-D6C2-6B0EFE6F0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5FD5-CE81-456F-92DE-28D04CDE49C6}" type="datetimeFigureOut">
              <a:rPr lang="en-DK" smtClean="0"/>
              <a:t>01/08/2025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3CF22-933A-1B7C-E04C-0F98961D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CFEC1-BFAD-8470-E621-93F0AD5CE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8C93-3C08-4BC9-9FB7-6770DD523A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23646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9191DF-2961-9A79-1070-3CD9203CCE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F2E35-832B-639E-153B-291F22456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A6101-6F6C-10AC-DC5F-23A607084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5FD5-CE81-456F-92DE-28D04CDE49C6}" type="datetimeFigureOut">
              <a:rPr lang="en-DK" smtClean="0"/>
              <a:t>01/08/2025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3E555-2A8E-C484-CC3B-79529D45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94F27-33A1-F8F7-48B6-18CBFBE3F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8C93-3C08-4BC9-9FB7-6770DD523A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23884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FC436-D1D4-7523-FFC0-A31BFCC8C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9A43C-0135-FD03-B69A-0EE7E7D74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EE2A8-3356-2940-D5AF-3ABA56BB7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5FD5-CE81-456F-92DE-28D04CDE49C6}" type="datetimeFigureOut">
              <a:rPr lang="en-DK" smtClean="0"/>
              <a:t>01/08/2025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8CCA4-5F70-4444-C975-50C4BC7FF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F85A9-4933-58B9-FE7D-22D17935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8C93-3C08-4BC9-9FB7-6770DD523A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40866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5CE53-DF7C-CD6F-2952-D5880FF7F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6C830-5606-C2FA-FA62-445083FFC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922A7-5633-C6C9-9FA8-68E112393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5FD5-CE81-456F-92DE-28D04CDE49C6}" type="datetimeFigureOut">
              <a:rPr lang="en-DK" smtClean="0"/>
              <a:t>01/08/2025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882F-5FE2-CE81-B82E-C4AB0B5A3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D069D-A90B-B568-394C-A94A6143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8C93-3C08-4BC9-9FB7-6770DD523A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07858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BD77-7DF4-4340-04EA-EED8CB79B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F7EE8-1EF2-0CF6-3F5E-267D99084E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CD8DC-0E86-7683-C702-817A97448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52C3C-8F81-7D3F-2E16-9DC59C169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5FD5-CE81-456F-92DE-28D04CDE49C6}" type="datetimeFigureOut">
              <a:rPr lang="en-DK" smtClean="0"/>
              <a:t>01/08/2025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F15DC-E204-E340-C450-C0121698F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5EC7A-F053-1BD9-0A0B-31140AE42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8C93-3C08-4BC9-9FB7-6770DD523A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4744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DB7CB-1603-1198-942D-DFA7C9120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FB6CA-2407-13F3-DC61-13A85DEE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EF2B5-EAF1-21E6-6322-FCB5D2324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ECEA7-DDAB-D20D-522C-16996C86AD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48792E-C24E-F5DE-6E6B-9A76907E0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E403F0-1544-45F6-BCF2-215498CA6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5FD5-CE81-456F-92DE-28D04CDE49C6}" type="datetimeFigureOut">
              <a:rPr lang="en-DK" smtClean="0"/>
              <a:t>01/08/2025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0D749F-9A01-90EB-EA39-F60F2F095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40B726-3C9D-B564-9DD7-77D2FC9BB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8C93-3C08-4BC9-9FB7-6770DD523A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96622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15D76-5653-50A0-ADBB-5A7B4B36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FF669B-D0F4-B547-DEA0-5AF19CA80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5FD5-CE81-456F-92DE-28D04CDE49C6}" type="datetimeFigureOut">
              <a:rPr lang="en-DK" smtClean="0"/>
              <a:t>01/08/2025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751176-0180-9759-29EC-6FF2C7E08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5775C6-B807-1C37-40BF-2876C1FDF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8C93-3C08-4BC9-9FB7-6770DD523A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00555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167ED3-8D3A-65B0-DFE0-136DC8F73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5FD5-CE81-456F-92DE-28D04CDE49C6}" type="datetimeFigureOut">
              <a:rPr lang="en-DK" smtClean="0"/>
              <a:t>01/08/2025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F7547-6007-9F74-ECA2-D6241147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D5FFE-1455-579E-52D2-881F2579A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8C93-3C08-4BC9-9FB7-6770DD523A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1274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9B390-FB4A-BD31-B5A8-EB1F25875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CA41B-77C1-6A31-C520-887F66699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EF0E6-A0D7-72FC-C54C-22B5A6382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DBC0C-3153-8E84-82DC-EAAFC41A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5FD5-CE81-456F-92DE-28D04CDE49C6}" type="datetimeFigureOut">
              <a:rPr lang="en-DK" smtClean="0"/>
              <a:t>01/08/2025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E301D-C535-8F5C-6E59-8508E09F3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B5809E-8B62-702C-A40D-F6DE3393E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8C93-3C08-4BC9-9FB7-6770DD523A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9269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3E5E6-01FD-9174-9A37-5E483CB78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114744-9006-0773-D907-75DC3CFCEC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D795F8-7191-F819-809B-AEB5ACEB4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98ADB-CC86-4462-7EAB-B9998B2DA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5FD5-CE81-456F-92DE-28D04CDE49C6}" type="datetimeFigureOut">
              <a:rPr lang="en-DK" smtClean="0"/>
              <a:t>01/08/2025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77649-8299-996F-5C3F-C73887AD8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6EECD-3DBB-778A-859A-9CA135F9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8C93-3C08-4BC9-9FB7-6770DD523A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85120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E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220276-AC12-46ED-DD8F-B5AA64991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6C7ED-60DB-402A-909F-972193412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159A3-C0DB-AE03-0428-800448E0CD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65FD5-CE81-456F-92DE-28D04CDE49C6}" type="datetimeFigureOut">
              <a:rPr lang="en-DK" smtClean="0"/>
              <a:t>01/08/2025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DA24A-0FC9-056B-EF16-5E77F0C6F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774E-2BAF-505F-EC91-AD9886CD0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D8C93-3C08-4BC9-9FB7-6770DD523A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45178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neon sign with a clock on a blue background&#10;&#10;Description automatically generated">
            <a:extLst>
              <a:ext uri="{FF2B5EF4-FFF2-40B4-BE49-F238E27FC236}">
                <a16:creationId xmlns:a16="http://schemas.microsoft.com/office/drawing/2014/main" id="{AF61DDCE-A967-F4EE-AD41-E6C62008EA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48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80871-73A6-B368-5BC6-1255334D5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 err="1"/>
              <a:t>Ignite</a:t>
            </a:r>
            <a:r>
              <a:rPr lang="da-DK" b="1" dirty="0"/>
              <a:t> 2025 - Top 10 </a:t>
            </a:r>
            <a:r>
              <a:rPr lang="da-DK" b="1" dirty="0" err="1"/>
              <a:t>takeaways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5F239-70AE-43B7-2032-1399D2A99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/>
              <a:t>Cloud Native still top of mind by MS</a:t>
            </a:r>
          </a:p>
          <a:p>
            <a:r>
              <a:rPr lang="en-US" dirty="0"/>
              <a:t>Copilot for Intune and Copilot for Security</a:t>
            </a:r>
          </a:p>
          <a:p>
            <a:r>
              <a:rPr lang="en-US" dirty="0"/>
              <a:t>Entra Private Access</a:t>
            </a:r>
          </a:p>
          <a:p>
            <a:r>
              <a:rPr lang="en-US" dirty="0" err="1"/>
              <a:t>Hotpatch</a:t>
            </a:r>
            <a:r>
              <a:rPr lang="en-US" dirty="0"/>
              <a:t>, no restart needed for Security patches</a:t>
            </a:r>
          </a:p>
          <a:p>
            <a:r>
              <a:rPr lang="en-US" dirty="0"/>
              <a:t>Windows 365 Link, new small device</a:t>
            </a:r>
          </a:p>
          <a:p>
            <a:r>
              <a:rPr lang="en-US" dirty="0"/>
              <a:t>SharePoint Copilot Agents</a:t>
            </a:r>
          </a:p>
          <a:p>
            <a:r>
              <a:rPr lang="en-US" dirty="0"/>
              <a:t>Entra Private Access Agent (Support for macOS and IOS)</a:t>
            </a:r>
          </a:p>
          <a:p>
            <a:r>
              <a:rPr lang="en-US" dirty="0"/>
              <a:t>Security Exposure Management</a:t>
            </a:r>
          </a:p>
          <a:p>
            <a:r>
              <a:rPr lang="en-US" dirty="0"/>
              <a:t>Intune – Smart App Control </a:t>
            </a:r>
            <a:r>
              <a:rPr lang="en-US" dirty="0" err="1"/>
              <a:t>og</a:t>
            </a:r>
            <a:r>
              <a:rPr lang="en-US" dirty="0"/>
              <a:t> App Control for Business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local administrator protection (matt)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Quick Machine Recovery (</a:t>
            </a:r>
            <a:r>
              <a:rPr lang="en-US" dirty="0" err="1">
                <a:ea typeface="+mn-lt"/>
                <a:cs typeface="+mn-lt"/>
              </a:rPr>
              <a:t>Voltharion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999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CB577A-6775-CA6B-86B4-4AA13BA82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1D736-ED69-ED4C-B28B-09DF63553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  <a:endParaRPr lang="en-D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2543EC-8E60-048D-E4F3-2D304C6A7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Microsoft Ignite takeaways! (you already forgot?)</a:t>
            </a:r>
          </a:p>
          <a:p>
            <a:r>
              <a:rPr lang="en-US" b="1" u="sng" dirty="0">
                <a:ea typeface="+mn-lt"/>
                <a:cs typeface="+mn-lt"/>
              </a:rPr>
              <a:t>Cloud PKI </a:t>
            </a:r>
            <a:r>
              <a:rPr lang="da-DK" b="1" u="sng" dirty="0">
                <a:ea typeface="+mn-lt"/>
                <a:cs typeface="+mn-lt"/>
              </a:rPr>
              <a:t>👈</a:t>
            </a:r>
            <a:r>
              <a:rPr lang="en-US" b="1" u="sng" dirty="0">
                <a:ea typeface="+mn-lt"/>
                <a:cs typeface="+mn-lt"/>
              </a:rPr>
              <a:t> </a:t>
            </a:r>
          </a:p>
          <a:p>
            <a:r>
              <a:rPr lang="en-US" dirty="0">
                <a:ea typeface="+mn-lt"/>
                <a:cs typeface="+mn-lt"/>
              </a:rPr>
              <a:t>MCAS / MDA / Defender for Cloud</a:t>
            </a:r>
          </a:p>
          <a:p>
            <a:r>
              <a:rPr lang="en-US" dirty="0">
                <a:ea typeface="+mn-lt"/>
                <a:cs typeface="+mn-lt"/>
              </a:rPr>
              <a:t>Global Secure Access / Microsoft’s Security Service Edge (SSE)</a:t>
            </a:r>
          </a:p>
          <a:p>
            <a:r>
              <a:rPr lang="en-US" dirty="0">
                <a:ea typeface="+mn-lt"/>
                <a:cs typeface="+mn-lt"/>
              </a:rPr>
              <a:t>Administrative templates to Settings Catalog</a:t>
            </a:r>
          </a:p>
          <a:p>
            <a:r>
              <a:rPr lang="en-US" dirty="0">
                <a:ea typeface="+mn-lt"/>
                <a:cs typeface="+mn-lt"/>
              </a:rPr>
              <a:t>Questions for Maester visit, next week.</a:t>
            </a: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0034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2966A-FCD0-3ACC-B689-8BB5B55BF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8399A-D743-E83B-0728-0E5A4143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n-lt"/>
                <a:cs typeface="+mn-lt"/>
              </a:rPr>
              <a:t>Cloud PKI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EA7E0A-BD42-D151-A39C-AEBD50643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a-DK" dirty="0" err="1">
                <a:ea typeface="+mn-lt"/>
                <a:cs typeface="+mn-lt"/>
              </a:rPr>
              <a:t>text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59374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799B9-CD21-9CA4-22E1-AA3C34066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70A55-3138-215D-6676-364D8A193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  <a:endParaRPr lang="en-D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9A2A6C-1469-CAC9-4858-412C8CABB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Microsoft Ignite takeaways! (you already forgot?)</a:t>
            </a:r>
          </a:p>
          <a:p>
            <a:r>
              <a:rPr lang="en-US" dirty="0">
                <a:ea typeface="+mn-lt"/>
                <a:cs typeface="+mn-lt"/>
              </a:rPr>
              <a:t>Cloud PKI </a:t>
            </a:r>
          </a:p>
          <a:p>
            <a:r>
              <a:rPr lang="en-US" b="1" u="sng" dirty="0">
                <a:ea typeface="+mn-lt"/>
                <a:cs typeface="+mn-lt"/>
              </a:rPr>
              <a:t>MCAS / MDA / Defender for Cloud </a:t>
            </a:r>
            <a:r>
              <a:rPr lang="da-DK" b="1" u="sng" dirty="0">
                <a:ea typeface="+mn-lt"/>
                <a:cs typeface="+mn-lt"/>
              </a:rPr>
              <a:t>👈</a:t>
            </a:r>
            <a:r>
              <a:rPr lang="en-US" b="1" u="sng" dirty="0">
                <a:ea typeface="+mn-lt"/>
                <a:cs typeface="+mn-lt"/>
              </a:rPr>
              <a:t> </a:t>
            </a:r>
          </a:p>
          <a:p>
            <a:r>
              <a:rPr lang="en-US" dirty="0">
                <a:ea typeface="+mn-lt"/>
                <a:cs typeface="+mn-lt"/>
              </a:rPr>
              <a:t>Global Secure Access / Microsoft’s Security Service Edge (SSE)</a:t>
            </a:r>
          </a:p>
          <a:p>
            <a:r>
              <a:rPr lang="en-US" dirty="0">
                <a:ea typeface="+mn-lt"/>
                <a:cs typeface="+mn-lt"/>
              </a:rPr>
              <a:t>Administrative templates to Settings Catalog</a:t>
            </a:r>
          </a:p>
          <a:p>
            <a:r>
              <a:rPr lang="en-US" dirty="0">
                <a:ea typeface="+mn-lt"/>
                <a:cs typeface="+mn-lt"/>
              </a:rPr>
              <a:t>Questions for Maester visit, next week.</a:t>
            </a: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5131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05383-A101-F375-E678-97E87A315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82BB6-8F6B-7704-9F52-D0E7B0A7B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n-lt"/>
                <a:cs typeface="+mn-lt"/>
              </a:rPr>
              <a:t>MCAS / MDA / Defender for Cloud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E5612A-8FB0-A773-A5B4-1741EF2AD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a-DK" dirty="0" err="1">
                <a:ea typeface="+mn-lt"/>
                <a:cs typeface="+mn-lt"/>
              </a:rPr>
              <a:t>text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7902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076A12-3F39-41DA-DA79-24267BE0B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5C2A4-A80B-1496-1344-DF40E7125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  <a:endParaRPr lang="en-D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561F61-CA0B-A728-0142-1E834D68B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Microsoft Ignite takeaways! (you already forgot?)</a:t>
            </a:r>
          </a:p>
          <a:p>
            <a:r>
              <a:rPr lang="en-US" dirty="0">
                <a:ea typeface="+mn-lt"/>
                <a:cs typeface="+mn-lt"/>
              </a:rPr>
              <a:t>Cloud PKI </a:t>
            </a:r>
          </a:p>
          <a:p>
            <a:r>
              <a:rPr lang="en-US" dirty="0">
                <a:ea typeface="+mn-lt"/>
                <a:cs typeface="+mn-lt"/>
              </a:rPr>
              <a:t>MCAS / MDA / Defender for Cloud </a:t>
            </a:r>
          </a:p>
          <a:p>
            <a:r>
              <a:rPr lang="en-US" b="1" u="sng" dirty="0">
                <a:ea typeface="+mn-lt"/>
                <a:cs typeface="+mn-lt"/>
              </a:rPr>
              <a:t>Global Secure Access / Microsoft’s Security Service Edge (SSE) </a:t>
            </a:r>
            <a:r>
              <a:rPr lang="da-DK" b="1" u="sng" dirty="0">
                <a:ea typeface="+mn-lt"/>
                <a:cs typeface="+mn-lt"/>
              </a:rPr>
              <a:t>👈</a:t>
            </a:r>
            <a:r>
              <a:rPr lang="en-US" b="1" u="sng" dirty="0">
                <a:ea typeface="+mn-lt"/>
                <a:cs typeface="+mn-lt"/>
              </a:rPr>
              <a:t> </a:t>
            </a:r>
          </a:p>
          <a:p>
            <a:r>
              <a:rPr lang="en-US" dirty="0">
                <a:ea typeface="+mn-lt"/>
                <a:cs typeface="+mn-lt"/>
              </a:rPr>
              <a:t>Administrative templates to Settings Catalog</a:t>
            </a:r>
          </a:p>
          <a:p>
            <a:r>
              <a:rPr lang="en-US" dirty="0">
                <a:ea typeface="+mn-lt"/>
                <a:cs typeface="+mn-lt"/>
              </a:rPr>
              <a:t>Questions for Maester visit, next week.</a:t>
            </a: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0846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839BCF-EEED-DEEE-D030-F142A72D0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09639-CE1D-311E-21BA-0A702B8DA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ea typeface="+mn-lt"/>
                <a:cs typeface="+mn-lt"/>
              </a:rPr>
              <a:t>Global Secure Access / Microsoft’s Security Service Edge (SSE)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58F567-3AAD-576C-3884-7531A9CBC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a-DK" dirty="0" err="1">
                <a:ea typeface="+mn-lt"/>
                <a:cs typeface="+mn-lt"/>
              </a:rPr>
              <a:t>text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594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FF63E6-9AD6-E6B3-FA54-874E7FBE3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6B18C-2E72-4CE6-F6E0-788EAF3E0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  <a:endParaRPr lang="en-D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2A1EB8-15D2-ADFD-4259-150F343F0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Microsoft Ignite takeaways! (you already forgot?)</a:t>
            </a:r>
          </a:p>
          <a:p>
            <a:r>
              <a:rPr lang="en-US" dirty="0">
                <a:ea typeface="+mn-lt"/>
                <a:cs typeface="+mn-lt"/>
              </a:rPr>
              <a:t>Cloud PKI </a:t>
            </a:r>
          </a:p>
          <a:p>
            <a:r>
              <a:rPr lang="en-US" dirty="0">
                <a:ea typeface="+mn-lt"/>
                <a:cs typeface="+mn-lt"/>
              </a:rPr>
              <a:t>MCAS / MDA / Defender for Cloud </a:t>
            </a:r>
          </a:p>
          <a:p>
            <a:r>
              <a:rPr lang="en-US" dirty="0">
                <a:ea typeface="+mn-lt"/>
                <a:cs typeface="+mn-lt"/>
              </a:rPr>
              <a:t>Global Secure Access / Microsoft’s Security Service Edge (SSE)</a:t>
            </a:r>
          </a:p>
          <a:p>
            <a:r>
              <a:rPr lang="en-US" b="1" u="sng" dirty="0">
                <a:ea typeface="+mn-lt"/>
                <a:cs typeface="+mn-lt"/>
              </a:rPr>
              <a:t>Administrative templates to Settings Catalog </a:t>
            </a:r>
            <a:r>
              <a:rPr lang="da-DK" b="1" u="sng" dirty="0">
                <a:ea typeface="+mn-lt"/>
                <a:cs typeface="+mn-lt"/>
              </a:rPr>
              <a:t>👈</a:t>
            </a:r>
            <a:r>
              <a:rPr lang="en-US" b="1" u="sng" dirty="0">
                <a:ea typeface="+mn-lt"/>
                <a:cs typeface="+mn-lt"/>
              </a:rPr>
              <a:t> </a:t>
            </a:r>
          </a:p>
          <a:p>
            <a:r>
              <a:rPr lang="en-US" dirty="0">
                <a:ea typeface="+mn-lt"/>
                <a:cs typeface="+mn-lt"/>
              </a:rPr>
              <a:t>Questions for Maester visit, next week.</a:t>
            </a: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6197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B0F45-6282-36F9-C7B2-3AFFFCA2B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51C39-19F5-5EF4-CDA1-CE24095DC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ea typeface="+mn-lt"/>
                <a:cs typeface="+mn-lt"/>
              </a:rPr>
              <a:t>Administrative templates to Settings Catalog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F9F52C-C0CD-DB1E-B679-7675C435C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a-DK" dirty="0" err="1">
                <a:ea typeface="+mn-lt"/>
                <a:cs typeface="+mn-lt"/>
              </a:rPr>
              <a:t>text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3722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550C6D-DFEB-08AF-1FA1-40FD867DF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876B4-E10D-4053-2EC7-CFAEE8751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  <a:endParaRPr lang="en-D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648C21-7C00-36BA-BDDC-7339BC1C4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Microsoft Ignite takeaways! (you already forgot?)</a:t>
            </a:r>
          </a:p>
          <a:p>
            <a:r>
              <a:rPr lang="en-US" dirty="0">
                <a:ea typeface="+mn-lt"/>
                <a:cs typeface="+mn-lt"/>
              </a:rPr>
              <a:t>Cloud PKI </a:t>
            </a:r>
          </a:p>
          <a:p>
            <a:r>
              <a:rPr lang="en-US" dirty="0">
                <a:ea typeface="+mn-lt"/>
                <a:cs typeface="+mn-lt"/>
              </a:rPr>
              <a:t>MCAS / MDA / Defender for Cloud </a:t>
            </a:r>
          </a:p>
          <a:p>
            <a:r>
              <a:rPr lang="en-US" dirty="0">
                <a:ea typeface="+mn-lt"/>
                <a:cs typeface="+mn-lt"/>
              </a:rPr>
              <a:t>Global Secure Access / Microsoft’s Security Service Edge (SSE)</a:t>
            </a:r>
          </a:p>
          <a:p>
            <a:r>
              <a:rPr lang="en-US" dirty="0">
                <a:ea typeface="+mn-lt"/>
                <a:cs typeface="+mn-lt"/>
              </a:rPr>
              <a:t>Administrative templates to Settings Catalog</a:t>
            </a:r>
          </a:p>
          <a:p>
            <a:r>
              <a:rPr lang="en-US" b="1" u="sng" dirty="0">
                <a:ea typeface="+mn-lt"/>
                <a:cs typeface="+mn-lt"/>
              </a:rPr>
              <a:t>Questions for Maester visit, next week.</a:t>
            </a:r>
            <a:r>
              <a:rPr lang="da-DK" b="1" u="sng" dirty="0">
                <a:ea typeface="+mn-lt"/>
                <a:cs typeface="+mn-lt"/>
              </a:rPr>
              <a:t> 👈</a:t>
            </a:r>
            <a:endParaRPr lang="en-US" b="1" u="sng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5827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BC6AD-F02C-CE31-E620-453E484C6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</a:t>
            </a:r>
            <a:r>
              <a:rPr lang="en-GB" err="1"/>
              <a:t>CloudHour</a:t>
            </a:r>
            <a:r>
              <a:rPr lang="en-GB"/>
              <a:t>?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59C2A-4971-2683-6221-8B8E44B41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/>
              <a:t>Objective of </a:t>
            </a:r>
            <a:r>
              <a:rPr lang="en-GB" err="1"/>
              <a:t>CloudHour</a:t>
            </a:r>
            <a:endParaRPr lang="en-GB"/>
          </a:p>
          <a:p>
            <a:pPr lvl="1"/>
            <a:r>
              <a:rPr lang="en-GB"/>
              <a:t>Round-table discussion</a:t>
            </a:r>
          </a:p>
          <a:p>
            <a:pPr lvl="1"/>
            <a:r>
              <a:rPr lang="en-GB"/>
              <a:t>Focus on a few key topics</a:t>
            </a:r>
          </a:p>
          <a:p>
            <a:r>
              <a:rPr lang="en-GB"/>
              <a:t>Why It's Important</a:t>
            </a:r>
          </a:p>
          <a:p>
            <a:pPr lvl="1"/>
            <a:r>
              <a:rPr lang="en-GB"/>
              <a:t>Rapid changes in cloud security and tech </a:t>
            </a:r>
          </a:p>
          <a:p>
            <a:pPr lvl="1"/>
            <a:r>
              <a:rPr lang="en-GB"/>
              <a:t>Stay updated and connected for growth as community</a:t>
            </a:r>
          </a:p>
          <a:p>
            <a:r>
              <a:rPr lang="en-GB"/>
              <a:t>How it will benefit the community</a:t>
            </a:r>
          </a:p>
          <a:p>
            <a:pPr lvl="1"/>
            <a:r>
              <a:rPr lang="en-GB"/>
              <a:t>Real-time engagement with hosts and community members </a:t>
            </a:r>
          </a:p>
          <a:p>
            <a:pPr lvl="1"/>
            <a:r>
              <a:rPr lang="en-GB"/>
              <a:t>Ask open questions and speak your opinion</a:t>
            </a:r>
          </a:p>
          <a:p>
            <a:pPr lvl="1"/>
            <a:r>
              <a:rPr lang="en-GB"/>
              <a:t>Opportunity to affect the next agenda</a:t>
            </a:r>
          </a:p>
        </p:txBody>
      </p:sp>
    </p:spTree>
    <p:extLst>
      <p:ext uri="{BB962C8B-B14F-4D97-AF65-F5344CB8AC3E}">
        <p14:creationId xmlns:p14="http://schemas.microsoft.com/office/powerpoint/2010/main" val="492833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2A62C-F06D-0F51-B9EA-EC65A4BC0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Questions for Maester visit, next week.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1C6E8-89A2-73E8-4487-C778855DE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91125" cy="4351338"/>
          </a:xfrm>
        </p:spPr>
        <p:txBody>
          <a:bodyPr/>
          <a:lstStyle/>
          <a:p>
            <a:r>
              <a:rPr lang="da-DK" dirty="0" err="1"/>
              <a:t>Opportunity</a:t>
            </a:r>
            <a:r>
              <a:rPr lang="da-DK" dirty="0"/>
              <a:t> to show MS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serious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2D59A6-8604-6E08-75E7-D2C7D7C9E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981" y="2144929"/>
            <a:ext cx="5291137" cy="371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966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1A668-C6D8-C9C0-6F45-7CD940B4A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prefer to not talk or be asked questions press mute 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DD425-2C60-781C-2618-DDBF7BF3F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press mute just mute the mic  </a:t>
            </a:r>
          </a:p>
          <a:p>
            <a:r>
              <a:rPr lang="en-US"/>
              <a:t>If you preferer to chat press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CD0A91-383C-DA42-683E-D5A4EF7E6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308" y="2456373"/>
            <a:ext cx="2140060" cy="8255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7FD9DE-3839-6A32-5CF4-8C0823FEB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226" y="1770972"/>
            <a:ext cx="2248016" cy="50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232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774D9-3263-2DAF-5656-9ABED95D5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E7A15-34AC-5DFE-E5E7-130F10259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>
                <a:ea typeface="Calibri Light"/>
                <a:cs typeface="Calibri Light"/>
              </a:rPr>
              <a:t>S</a:t>
            </a:r>
            <a:r>
              <a:rPr lang="en-US" b="1" dirty="0" err="1">
                <a:ea typeface="Calibri Light"/>
                <a:cs typeface="Calibri Light"/>
              </a:rPr>
              <a:t>tate</a:t>
            </a:r>
            <a:r>
              <a:rPr lang="en-US" b="1" dirty="0">
                <a:ea typeface="Calibri Light"/>
                <a:cs typeface="Calibri Light"/>
              </a:rPr>
              <a:t> of the server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22D7B5-82D0-16CB-2738-AE832345D749}"/>
              </a:ext>
            </a:extLst>
          </p:cNvPr>
          <p:cNvSpPr txBox="1"/>
          <p:nvPr/>
        </p:nvSpPr>
        <p:spPr>
          <a:xfrm>
            <a:off x="839992" y="2024154"/>
            <a:ext cx="576400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400" b="1" dirty="0">
                <a:ea typeface="Calibri"/>
                <a:cs typeface="Calibri"/>
              </a:rPr>
              <a:t>New </a:t>
            </a:r>
            <a:r>
              <a:rPr lang="da-DK" sz="2400" b="1" dirty="0" err="1">
                <a:ea typeface="Calibri"/>
                <a:cs typeface="Calibri"/>
              </a:rPr>
              <a:t>channel’s</a:t>
            </a:r>
            <a:r>
              <a:rPr lang="da-DK" sz="2400" b="1" dirty="0">
                <a:ea typeface="Calibri"/>
                <a:cs typeface="Calibri"/>
              </a:rPr>
              <a:t> (</a:t>
            </a:r>
            <a:r>
              <a:rPr lang="da-DK" sz="2400" b="1" dirty="0" err="1">
                <a:ea typeface="Calibri"/>
                <a:cs typeface="Calibri"/>
              </a:rPr>
              <a:t>thank</a:t>
            </a:r>
            <a:r>
              <a:rPr lang="da-DK" sz="2400" b="1" dirty="0">
                <a:ea typeface="Calibri"/>
                <a:cs typeface="Calibri"/>
              </a:rPr>
              <a:t> </a:t>
            </a:r>
            <a:r>
              <a:rPr lang="da-DK" sz="2400" b="1" dirty="0" err="1">
                <a:ea typeface="Calibri"/>
                <a:cs typeface="Calibri"/>
              </a:rPr>
              <a:t>you</a:t>
            </a:r>
            <a:r>
              <a:rPr lang="da-DK" sz="2400" b="1" dirty="0">
                <a:ea typeface="Calibri"/>
                <a:cs typeface="Calibri"/>
              </a:rPr>
              <a:t> </a:t>
            </a:r>
            <a:r>
              <a:rPr lang="da-DK" sz="2400" b="1" dirty="0" err="1">
                <a:ea typeface="Calibri"/>
                <a:cs typeface="Calibri"/>
              </a:rPr>
              <a:t>Devfender</a:t>
            </a:r>
            <a:r>
              <a:rPr lang="da-DK" sz="2400" b="1" dirty="0">
                <a:ea typeface="Calibri"/>
                <a:cs typeface="Calibri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a-DK" sz="2400" b="1" err="1">
                <a:ea typeface="Calibri"/>
                <a:cs typeface="Calibri"/>
              </a:rPr>
              <a:t>Cve</a:t>
            </a:r>
            <a:r>
              <a:rPr lang="da-DK" sz="2400" b="1" dirty="0">
                <a:ea typeface="Calibri"/>
                <a:cs typeface="Calibri"/>
              </a:rPr>
              <a:t> (from </a:t>
            </a:r>
            <a:r>
              <a:rPr lang="en-US" sz="2400" b="1" i="0" dirty="0">
                <a:effectLst/>
                <a:latin typeface="gg sans"/>
              </a:rPr>
              <a:t>MSRC Security)</a:t>
            </a:r>
            <a:endParaRPr lang="da-DK" sz="2400" b="1" dirty="0">
              <a:ea typeface="Calibri"/>
              <a:cs typeface="Calibri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a-DK" sz="2400" b="1" dirty="0">
                <a:ea typeface="Calibri"/>
                <a:cs typeface="Calibri"/>
              </a:rPr>
              <a:t>Ms-</a:t>
            </a:r>
            <a:r>
              <a:rPr lang="da-DK" sz="2400" b="1" dirty="0" err="1">
                <a:ea typeface="Calibri"/>
                <a:cs typeface="Calibri"/>
              </a:rPr>
              <a:t>alerts</a:t>
            </a:r>
            <a:r>
              <a:rPr lang="da-DK" sz="2400" b="1" dirty="0">
                <a:ea typeface="Calibri"/>
                <a:cs typeface="Calibri"/>
              </a:rPr>
              <a:t> (from </a:t>
            </a:r>
            <a:r>
              <a:rPr lang="da-DK" sz="2400" b="1" dirty="0" err="1">
                <a:ea typeface="Calibri"/>
                <a:cs typeface="Calibri"/>
              </a:rPr>
              <a:t>ServiceHealth</a:t>
            </a:r>
            <a:r>
              <a:rPr lang="da-DK" sz="2400" b="1" dirty="0">
                <a:ea typeface="Calibri"/>
                <a:cs typeface="Calibri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400" b="1" dirty="0">
                <a:ea typeface="Calibri"/>
                <a:cs typeface="Calibri"/>
              </a:rPr>
              <a:t>Be </a:t>
            </a:r>
            <a:r>
              <a:rPr lang="da-DK" sz="2400" b="1" dirty="0" err="1">
                <a:ea typeface="Calibri"/>
                <a:cs typeface="Calibri"/>
              </a:rPr>
              <a:t>polite</a:t>
            </a:r>
            <a:r>
              <a:rPr lang="da-DK" sz="2400" b="1" dirty="0">
                <a:ea typeface="Calibri"/>
                <a:cs typeface="Calibri"/>
              </a:rPr>
              <a:t> and at </a:t>
            </a:r>
            <a:r>
              <a:rPr lang="da-DK" sz="2400" b="1" dirty="0" err="1">
                <a:ea typeface="Calibri"/>
                <a:cs typeface="Calibri"/>
              </a:rPr>
              <a:t>least</a:t>
            </a:r>
            <a:r>
              <a:rPr lang="da-DK" sz="2400" b="1" dirty="0">
                <a:ea typeface="Calibri"/>
                <a:cs typeface="Calibri"/>
              </a:rPr>
              <a:t> </a:t>
            </a:r>
            <a:r>
              <a:rPr lang="da-DK" sz="2400" b="1" dirty="0" err="1">
                <a:ea typeface="Calibri"/>
                <a:cs typeface="Calibri"/>
              </a:rPr>
              <a:t>say</a:t>
            </a:r>
            <a:r>
              <a:rPr lang="da-DK" sz="2400" b="1" dirty="0">
                <a:ea typeface="Calibri"/>
                <a:cs typeface="Calibri"/>
              </a:rPr>
              <a:t> </a:t>
            </a:r>
            <a:r>
              <a:rPr lang="da-DK" sz="2400" b="1" dirty="0" err="1">
                <a:ea typeface="Calibri"/>
                <a:cs typeface="Calibri"/>
              </a:rPr>
              <a:t>thank</a:t>
            </a:r>
            <a:r>
              <a:rPr lang="da-DK" sz="2400" b="1" dirty="0">
                <a:ea typeface="Calibri"/>
                <a:cs typeface="Calibri"/>
              </a:rPr>
              <a:t> u and a </a:t>
            </a:r>
            <a:r>
              <a:rPr lang="da-DK" sz="2400" b="1" dirty="0" err="1">
                <a:ea typeface="Calibri"/>
                <a:cs typeface="Calibri"/>
              </a:rPr>
              <a:t>follow</a:t>
            </a:r>
            <a:r>
              <a:rPr lang="da-DK" sz="2400" b="1" dirty="0">
                <a:ea typeface="Calibri"/>
                <a:cs typeface="Calibri"/>
              </a:rPr>
              <a:t> up </a:t>
            </a:r>
            <a:r>
              <a:rPr lang="da-DK" sz="2400" b="1" dirty="0" err="1">
                <a:ea typeface="Calibri"/>
                <a:cs typeface="Calibri"/>
              </a:rPr>
              <a:t>if</a:t>
            </a:r>
            <a:r>
              <a:rPr lang="da-DK" sz="2400" b="1" dirty="0">
                <a:ea typeface="Calibri"/>
                <a:cs typeface="Calibri"/>
              </a:rPr>
              <a:t> </a:t>
            </a:r>
            <a:r>
              <a:rPr lang="da-DK" sz="2400" b="1" dirty="0" err="1">
                <a:ea typeface="Calibri"/>
                <a:cs typeface="Calibri"/>
              </a:rPr>
              <a:t>you</a:t>
            </a:r>
            <a:r>
              <a:rPr lang="da-DK" sz="2400" b="1" dirty="0">
                <a:ea typeface="Calibri"/>
                <a:cs typeface="Calibri"/>
              </a:rPr>
              <a:t> </a:t>
            </a:r>
            <a:r>
              <a:rPr lang="da-DK" sz="2400" b="1" dirty="0" err="1">
                <a:ea typeface="Calibri"/>
                <a:cs typeface="Calibri"/>
              </a:rPr>
              <a:t>got</a:t>
            </a:r>
            <a:r>
              <a:rPr lang="da-DK" sz="2400" b="1" dirty="0">
                <a:ea typeface="Calibri"/>
                <a:cs typeface="Calibri"/>
              </a:rPr>
              <a:t> </a:t>
            </a:r>
            <a:r>
              <a:rPr lang="da-DK" sz="2400" b="1" dirty="0" err="1">
                <a:ea typeface="Calibri"/>
                <a:cs typeface="Calibri"/>
              </a:rPr>
              <a:t>help</a:t>
            </a:r>
            <a:r>
              <a:rPr lang="da-DK" sz="2400" b="1" dirty="0">
                <a:ea typeface="Calibri"/>
                <a:cs typeface="Calibri"/>
              </a:rPr>
              <a:t> or feedback by </a:t>
            </a:r>
            <a:r>
              <a:rPr lang="da-DK" sz="2400" b="1" dirty="0" err="1">
                <a:ea typeface="Calibri"/>
                <a:cs typeface="Calibri"/>
              </a:rPr>
              <a:t>anyone</a:t>
            </a:r>
            <a:r>
              <a:rPr lang="da-DK" sz="2400" b="1" dirty="0">
                <a:ea typeface="Calibri"/>
                <a:cs typeface="Calibri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4302C4-78BF-686C-C82D-E8D9EA959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716" y="2145031"/>
            <a:ext cx="3210373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706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BBA16-533E-600C-E297-E4F3F501F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Calibri Light"/>
                <a:cs typeface="Calibri Light"/>
              </a:rPr>
              <a:t>Spotlights sessions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93F2FC-F98C-A64E-7B0A-F80EDEC5A583}"/>
              </a:ext>
            </a:extLst>
          </p:cNvPr>
          <p:cNvSpPr txBox="1"/>
          <p:nvPr/>
        </p:nvSpPr>
        <p:spPr>
          <a:xfrm>
            <a:off x="4347028" y="1464130"/>
            <a:ext cx="5061307" cy="71096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ea typeface="Calibri"/>
                <a:cs typeface="Calibri"/>
              </a:rPr>
              <a:t>Maester Core come and talk about </a:t>
            </a:r>
            <a:r>
              <a:rPr lang="en-US" sz="2400" b="1" dirty="0" err="1">
                <a:ea typeface="Calibri"/>
                <a:cs typeface="Calibri"/>
              </a:rPr>
              <a:t>Measter</a:t>
            </a:r>
            <a:r>
              <a:rPr lang="en-US" sz="2400" b="1" dirty="0">
                <a:ea typeface="Calibri"/>
                <a:cs typeface="Calibri"/>
              </a:rPr>
              <a:t> in </a:t>
            </a:r>
            <a:r>
              <a:rPr lang="en-US" sz="2400" b="1" dirty="0" err="1">
                <a:ea typeface="Calibri"/>
                <a:cs typeface="Calibri"/>
              </a:rPr>
              <a:t>december</a:t>
            </a:r>
            <a:r>
              <a:rPr lang="en-US" sz="2400" b="1" dirty="0">
                <a:ea typeface="Calibri"/>
                <a:cs typeface="Calibri"/>
              </a:rPr>
              <a:t> </a:t>
            </a:r>
            <a:br>
              <a:rPr lang="en-US" sz="2400" b="1" dirty="0">
                <a:ea typeface="Calibri"/>
                <a:cs typeface="Calibri"/>
              </a:rPr>
            </a:br>
            <a:r>
              <a:rPr lang="en-US" sz="2400" b="1" dirty="0">
                <a:ea typeface="Calibri"/>
                <a:cs typeface="Calibri"/>
              </a:rPr>
              <a:t>(Confirmed💪)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ea typeface="Calibri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ea typeface="Calibri"/>
                <a:cs typeface="Calibri"/>
              </a:rPr>
              <a:t>Upcoming Spotlight sessions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ea typeface="Calibri"/>
                <a:cs typeface="Calibri"/>
              </a:rPr>
              <a:t>Token Theft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ea typeface="Calibri"/>
                <a:cs typeface="Calibri"/>
              </a:rPr>
              <a:t>MS Security Service Edge solution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>
              <a:ea typeface="Calibri"/>
              <a:cs typeface="Calibri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>
              <a:ea typeface="Calibri"/>
              <a:cs typeface="Calibri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>
              <a:ea typeface="Calibri"/>
              <a:cs typeface="Calibri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>
              <a:ea typeface="Calibri"/>
              <a:cs typeface="Calibri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>
              <a:ea typeface="Calibri"/>
              <a:cs typeface="Calibri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>
              <a:ea typeface="Calibri"/>
              <a:cs typeface="Calibri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>
              <a:ea typeface="Calibri"/>
              <a:cs typeface="Calibri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>
              <a:ea typeface="Calibri"/>
              <a:cs typeface="Calibri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>
              <a:ea typeface="Calibri"/>
              <a:cs typeface="Calibri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>
              <a:ea typeface="Calibri"/>
              <a:cs typeface="Calibri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>
              <a:ea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D0A05E-C1A5-DBE8-A80B-802FDCA27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128" y="1715437"/>
            <a:ext cx="5635257" cy="38620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BA721A-4F3C-71A6-8CE3-82EA177502FA}"/>
              </a:ext>
            </a:extLst>
          </p:cNvPr>
          <p:cNvSpPr txBox="1"/>
          <p:nvPr/>
        </p:nvSpPr>
        <p:spPr>
          <a:xfrm>
            <a:off x="345196" y="3081051"/>
            <a:ext cx="6103345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Arial,Sans-Serif"/>
              <a:buChar char="•"/>
            </a:pPr>
            <a:r>
              <a:rPr lang="en-US" sz="2400" b="1">
                <a:cs typeface="Arial"/>
              </a:rPr>
              <a:t>OSD Cloud</a:t>
            </a:r>
            <a:r>
              <a:rPr lang="en-US" sz="2400">
                <a:cs typeface="Arial"/>
              </a:rPr>
              <a:t>​</a:t>
            </a:r>
          </a:p>
          <a:p>
            <a:pPr marL="800100" lvl="1" indent="-342900">
              <a:buFont typeface="Arial,Sans-Serif"/>
              <a:buChar char="•"/>
            </a:pPr>
            <a:r>
              <a:rPr lang="en-US" sz="2400" b="1">
                <a:cs typeface="Arial"/>
              </a:rPr>
              <a:t>IntuneCD</a:t>
            </a:r>
            <a:r>
              <a:rPr lang="en-US" sz="2400">
                <a:cs typeface="Arial"/>
              </a:rPr>
              <a:t>​</a:t>
            </a:r>
          </a:p>
          <a:p>
            <a:pPr marL="800100" lvl="1" indent="-342900">
              <a:buFont typeface="Arial,Sans-Serif"/>
              <a:buChar char="•"/>
            </a:pPr>
            <a:r>
              <a:rPr lang="en-US" sz="2400" b="1">
                <a:cs typeface="Arial"/>
              </a:rPr>
              <a:t>Rudy Webinar (From Lewis)</a:t>
            </a:r>
            <a:r>
              <a:rPr lang="en-US" sz="2400">
                <a:cs typeface="Arial"/>
              </a:rPr>
              <a:t>​</a:t>
            </a:r>
          </a:p>
          <a:p>
            <a:pPr marL="800100" lvl="1" indent="-342900">
              <a:buFont typeface="Arial,Sans-Serif"/>
              <a:buChar char="•"/>
            </a:pPr>
            <a:r>
              <a:rPr lang="en-US" sz="2400" b="1">
                <a:cs typeface="Arial"/>
              </a:rPr>
              <a:t>Johan Arwidmark (From Matt)</a:t>
            </a:r>
            <a:r>
              <a:rPr lang="en-US" sz="2400">
                <a:cs typeface="Arial"/>
              </a:rPr>
              <a:t>​</a:t>
            </a:r>
          </a:p>
          <a:p>
            <a:pPr marL="800100" lvl="1" indent="-342900">
              <a:buFont typeface="Arial,Sans-Serif"/>
              <a:buChar char="•"/>
            </a:pPr>
            <a:r>
              <a:rPr lang="en-US" sz="2400" b="1">
                <a:cs typeface="Arial"/>
              </a:rPr>
              <a:t>Purav (from Dev)</a:t>
            </a:r>
            <a:r>
              <a:rPr lang="en-US" sz="2400">
                <a:cs typeface="Arial"/>
              </a:rPr>
              <a:t>​</a:t>
            </a:r>
          </a:p>
          <a:p>
            <a:pPr marL="800100" lvl="1" indent="-342900">
              <a:buFont typeface="Arial,Sans-Serif"/>
              <a:buChar char="•"/>
            </a:pPr>
            <a:r>
              <a:rPr lang="en-US" sz="2400" b="1">
                <a:cs typeface="Arial"/>
              </a:rPr>
              <a:t>Kelvin from CIPP (From Lewis)</a:t>
            </a:r>
            <a:r>
              <a:rPr lang="en-US" sz="2400">
                <a:cs typeface="Arial"/>
              </a:rPr>
              <a:t>​</a:t>
            </a:r>
          </a:p>
          <a:p>
            <a:pPr marL="800100" lvl="1" indent="-342900">
              <a:buFont typeface="Arial,Sans-Serif"/>
              <a:buChar char="•"/>
            </a:pPr>
            <a:r>
              <a:rPr lang="en-US" sz="2400" b="1">
                <a:cs typeface="Arial"/>
              </a:rPr>
              <a:t>Andrew Taylor (from Dev)</a:t>
            </a:r>
            <a:r>
              <a:rPr lang="en-US" sz="2400">
                <a:cs typeface="Arial"/>
              </a:rPr>
              <a:t>​</a:t>
            </a:r>
          </a:p>
          <a:p>
            <a:pPr marL="800100" lvl="1" indent="-342900">
              <a:buFont typeface="Arial,Sans-Serif"/>
              <a:buChar char="•"/>
            </a:pPr>
            <a:r>
              <a:rPr lang="en-US" sz="2400" b="1">
                <a:cs typeface="Arial"/>
              </a:rPr>
              <a:t>TUGI tool (from Joel)</a:t>
            </a:r>
            <a:r>
              <a:rPr lang="en-US" sz="2400">
                <a:cs typeface="Arial"/>
              </a:rPr>
              <a:t>​</a:t>
            </a:r>
          </a:p>
          <a:p>
            <a:pPr marL="800100" lvl="1" indent="-342900">
              <a:buFont typeface="Arial,Sans-Serif"/>
              <a:buChar char="•"/>
            </a:pPr>
            <a:r>
              <a:rPr lang="en-US" sz="2400" b="1">
                <a:cs typeface="Arial"/>
              </a:rPr>
              <a:t>WinTuner Stephan van Rooji (from Dev)</a:t>
            </a:r>
          </a:p>
        </p:txBody>
      </p:sp>
    </p:spTree>
    <p:extLst>
      <p:ext uri="{BB962C8B-B14F-4D97-AF65-F5344CB8AC3E}">
        <p14:creationId xmlns:p14="http://schemas.microsoft.com/office/powerpoint/2010/main" val="3945301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E1610-FA0E-542B-E321-148014107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3A929-A2B7-17A8-5599-0AE9B79E2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Tech community blog upgrade (no link)</a:t>
            </a:r>
          </a:p>
          <a:p>
            <a:r>
              <a:rPr lang="en-US" b="1" dirty="0">
                <a:ea typeface="+mn-lt"/>
                <a:cs typeface="+mn-lt"/>
              </a:rPr>
              <a:t>Microsoft Zero Trust Workshop</a:t>
            </a:r>
          </a:p>
          <a:p>
            <a:r>
              <a:rPr lang="en-US" b="1" dirty="0">
                <a:ea typeface="+mn-lt"/>
                <a:cs typeface="+mn-lt"/>
              </a:rPr>
              <a:t>Windows 11 Security Book</a:t>
            </a:r>
          </a:p>
          <a:p>
            <a:r>
              <a:rPr lang="en-US" b="1" dirty="0">
                <a:ea typeface="+mn-lt"/>
                <a:cs typeface="+mn-lt"/>
              </a:rPr>
              <a:t>Verified ID Webinar by MS</a:t>
            </a:r>
          </a:p>
          <a:p>
            <a:r>
              <a:rPr lang="en-US" b="1" dirty="0">
                <a:ea typeface="+mn-lt"/>
                <a:cs typeface="+mn-lt"/>
              </a:rPr>
              <a:t>NIS2 Readiness: A Guide for Organizations in Europe</a:t>
            </a:r>
          </a:p>
          <a:p>
            <a:r>
              <a:rPr lang="en-US" b="1" dirty="0">
                <a:ea typeface="+mn-lt"/>
                <a:cs typeface="+mn-lt"/>
              </a:rPr>
              <a:t>Universal Continuous Access Evaluation (on next slide)</a:t>
            </a:r>
          </a:p>
          <a:p>
            <a:r>
              <a:rPr lang="en-US" b="1" dirty="0">
                <a:ea typeface="+mn-lt"/>
                <a:cs typeface="+mn-lt"/>
              </a:rPr>
              <a:t>Ignite Top 10 </a:t>
            </a:r>
            <a:r>
              <a:rPr lang="en-US" b="1" dirty="0" err="1">
                <a:ea typeface="+mn-lt"/>
                <a:cs typeface="+mn-lt"/>
              </a:rPr>
              <a:t>takeways</a:t>
            </a:r>
            <a:r>
              <a:rPr lang="en-US" b="1" dirty="0">
                <a:ea typeface="+mn-lt"/>
                <a:cs typeface="+mn-lt"/>
              </a:rPr>
              <a:t> (on next slide)</a:t>
            </a: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CFD50E5-A362-B3B4-BAE6-46BB79692E45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Maybe for you (feel free to add)</a:t>
            </a:r>
          </a:p>
        </p:txBody>
      </p:sp>
    </p:spTree>
    <p:extLst>
      <p:ext uri="{BB962C8B-B14F-4D97-AF65-F5344CB8AC3E}">
        <p14:creationId xmlns:p14="http://schemas.microsoft.com/office/powerpoint/2010/main" val="506622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257FE-3717-C166-CCBC-411007DE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n-lt"/>
                <a:cs typeface="+mn-lt"/>
              </a:rPr>
              <a:t>Universal Continuous Access Evaluation (preview)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3AA64-C9DC-DADF-C806-9ADFFF38D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da-DK" dirty="0">
                <a:ea typeface="Calibri"/>
                <a:cs typeface="Calibri"/>
              </a:rPr>
              <a:t>Tool to </a:t>
            </a:r>
            <a:r>
              <a:rPr lang="da-DK" dirty="0" err="1">
                <a:ea typeface="Calibri"/>
                <a:cs typeface="Calibri"/>
              </a:rPr>
              <a:t>add</a:t>
            </a:r>
            <a:r>
              <a:rPr lang="da-DK" dirty="0">
                <a:ea typeface="Calibri"/>
                <a:cs typeface="Calibri"/>
              </a:rPr>
              <a:t> </a:t>
            </a:r>
            <a:r>
              <a:rPr lang="da-DK" dirty="0" err="1">
                <a:ea typeface="Calibri"/>
                <a:cs typeface="Calibri"/>
              </a:rPr>
              <a:t>into</a:t>
            </a:r>
            <a:r>
              <a:rPr lang="da-DK" dirty="0">
                <a:ea typeface="Calibri"/>
                <a:cs typeface="Calibri"/>
              </a:rPr>
              <a:t> the </a:t>
            </a:r>
            <a:r>
              <a:rPr lang="da-DK" dirty="0" err="1">
                <a:ea typeface="Calibri"/>
                <a:cs typeface="Calibri"/>
              </a:rPr>
              <a:t>Token</a:t>
            </a:r>
            <a:r>
              <a:rPr lang="da-DK" dirty="0">
                <a:ea typeface="Calibri"/>
                <a:cs typeface="Calibri"/>
              </a:rPr>
              <a:t> </a:t>
            </a:r>
            <a:r>
              <a:rPr lang="da-DK" dirty="0" err="1">
                <a:ea typeface="Calibri"/>
                <a:cs typeface="Calibri"/>
              </a:rPr>
              <a:t>theft</a:t>
            </a:r>
            <a:r>
              <a:rPr lang="da-DK" dirty="0">
                <a:ea typeface="Calibri"/>
                <a:cs typeface="Calibri"/>
              </a:rPr>
              <a:t> </a:t>
            </a:r>
            <a:r>
              <a:rPr lang="da-DK" dirty="0" err="1">
                <a:ea typeface="Calibri"/>
                <a:cs typeface="Calibri"/>
              </a:rPr>
              <a:t>prevention</a:t>
            </a:r>
            <a:r>
              <a:rPr lang="da-DK" dirty="0">
                <a:ea typeface="Calibri"/>
                <a:cs typeface="Calibri"/>
              </a:rPr>
              <a:t> scenario.</a:t>
            </a:r>
          </a:p>
          <a:p>
            <a:r>
              <a:rPr lang="da-DK" dirty="0" err="1"/>
              <a:t>Preq</a:t>
            </a:r>
            <a:endParaRPr lang="da-DK" dirty="0" err="1">
              <a:ea typeface="Calibri"/>
              <a:cs typeface="Calibri"/>
            </a:endParaRPr>
          </a:p>
          <a:p>
            <a:pPr lvl="1"/>
            <a:r>
              <a:rPr lang="da-DK" dirty="0" err="1"/>
              <a:t>Conditional</a:t>
            </a:r>
            <a:r>
              <a:rPr lang="da-DK" dirty="0"/>
              <a:t> Access </a:t>
            </a:r>
            <a:r>
              <a:rPr lang="da-DK" dirty="0" err="1"/>
              <a:t>understanding</a:t>
            </a:r>
            <a:endParaRPr lang="da-DK" dirty="0"/>
          </a:p>
          <a:p>
            <a:pPr lvl="1"/>
            <a:r>
              <a:rPr lang="da-DK" dirty="0"/>
              <a:t>Network </a:t>
            </a:r>
            <a:r>
              <a:rPr lang="da-DK" dirty="0" err="1"/>
              <a:t>fundamentals</a:t>
            </a:r>
            <a:endParaRPr lang="da-DK" dirty="0"/>
          </a:p>
          <a:p>
            <a:pPr lvl="1"/>
            <a:r>
              <a:rPr lang="da-DK" dirty="0" err="1"/>
              <a:t>Tokens</a:t>
            </a:r>
            <a:r>
              <a:rPr lang="da-DK" dirty="0"/>
              <a:t> </a:t>
            </a:r>
            <a:r>
              <a:rPr lang="da-DK" dirty="0" err="1"/>
              <a:t>fundamentals</a:t>
            </a:r>
            <a:r>
              <a:rPr lang="da-DK" dirty="0"/>
              <a:t> (to understand the benefit)</a:t>
            </a:r>
          </a:p>
          <a:p>
            <a:r>
              <a:rPr lang="da-DK" dirty="0"/>
              <a:t>Tool to </a:t>
            </a:r>
            <a:r>
              <a:rPr lang="da-DK" dirty="0" err="1"/>
              <a:t>prevent</a:t>
            </a:r>
            <a:r>
              <a:rPr lang="da-DK" dirty="0"/>
              <a:t> </a:t>
            </a:r>
            <a:r>
              <a:rPr lang="da-DK" dirty="0" err="1"/>
              <a:t>token</a:t>
            </a:r>
            <a:r>
              <a:rPr lang="da-DK" dirty="0"/>
              <a:t> </a:t>
            </a:r>
            <a:r>
              <a:rPr lang="da-DK" dirty="0" err="1"/>
              <a:t>theft</a:t>
            </a:r>
            <a:endParaRPr lang="da-DK" dirty="0"/>
          </a:p>
          <a:p>
            <a:r>
              <a:rPr lang="en-US" dirty="0"/>
              <a:t>Global Secure Access detects user identity changes in near real time and prompts reauthentication via a claims challenge, even with a valid access token.</a:t>
            </a:r>
          </a:p>
          <a:p>
            <a:r>
              <a:rPr lang="en-US" dirty="0"/>
              <a:t>Video by John Savil (https://www.youtube.com/watch?v=m3309aUKET8)</a:t>
            </a:r>
          </a:p>
        </p:txBody>
      </p:sp>
    </p:spTree>
    <p:extLst>
      <p:ext uri="{BB962C8B-B14F-4D97-AF65-F5344CB8AC3E}">
        <p14:creationId xmlns:p14="http://schemas.microsoft.com/office/powerpoint/2010/main" val="2247620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821FD-6AFD-F9B4-22FC-146714090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How did </a:t>
            </a:r>
            <a:r>
              <a:rPr lang="da-DK" b="1" dirty="0" err="1"/>
              <a:t>you</a:t>
            </a:r>
            <a:r>
              <a:rPr lang="da-DK" b="1" dirty="0"/>
              <a:t> feel </a:t>
            </a:r>
            <a:r>
              <a:rPr lang="da-DK" b="1" dirty="0" err="1"/>
              <a:t>about</a:t>
            </a:r>
            <a:r>
              <a:rPr lang="da-DK" b="1" dirty="0"/>
              <a:t> </a:t>
            </a:r>
            <a:r>
              <a:rPr lang="da-DK" b="1" dirty="0" err="1"/>
              <a:t>Ignite</a:t>
            </a:r>
            <a:r>
              <a:rPr lang="da-DK" b="1" dirty="0"/>
              <a:t>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C18B8-372C-C8BC-2ADD-05713E7CB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a-DK" dirty="0">
                <a:ea typeface="Calibri"/>
                <a:cs typeface="Calibri"/>
              </a:rPr>
              <a:t>AI </a:t>
            </a:r>
            <a:r>
              <a:rPr lang="da-DK" dirty="0" err="1">
                <a:ea typeface="Calibri"/>
                <a:cs typeface="Calibri"/>
              </a:rPr>
              <a:t>AI</a:t>
            </a:r>
            <a:r>
              <a:rPr lang="da-DK" dirty="0">
                <a:ea typeface="Calibri"/>
                <a:cs typeface="Calibri"/>
              </a:rPr>
              <a:t> / Copilot</a:t>
            </a:r>
            <a:endParaRPr lang="en-US" dirty="0">
              <a:ea typeface="Calibri"/>
              <a:cs typeface="Calibri"/>
            </a:endParaRPr>
          </a:p>
          <a:p>
            <a:r>
              <a:rPr lang="da-DK" dirty="0" err="1">
                <a:ea typeface="Calibri"/>
                <a:cs typeface="Calibri"/>
              </a:rPr>
              <a:t>Few</a:t>
            </a:r>
            <a:r>
              <a:rPr lang="da-DK" dirty="0">
                <a:ea typeface="Calibri"/>
                <a:cs typeface="Calibri"/>
              </a:rPr>
              <a:t> Sessions</a:t>
            </a:r>
            <a:endParaRPr lang="en-US">
              <a:ea typeface="Calibri"/>
              <a:cs typeface="Calibri"/>
            </a:endParaRPr>
          </a:p>
          <a:p>
            <a:pPr marL="0" indent="0">
              <a:buNone/>
            </a:pPr>
            <a:endParaRPr lang="da-DK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5437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07B37-DB1C-F97B-EA39-FEB9615B9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Agenda</a:t>
            </a:r>
            <a:endParaRPr lang="en-DK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5F43C5-F4A7-1D00-3AF3-7628C99EE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u="sng" dirty="0">
                <a:ea typeface="+mn-lt"/>
                <a:cs typeface="+mn-lt"/>
              </a:rPr>
              <a:t>Microsoft Ignite takeaways! (you already forgot?) </a:t>
            </a:r>
            <a:r>
              <a:rPr lang="da-DK" u="sng" dirty="0">
                <a:ea typeface="+mn-lt"/>
                <a:cs typeface="+mn-lt"/>
              </a:rPr>
              <a:t>👈</a:t>
            </a:r>
            <a:r>
              <a:rPr lang="en-US" u="sng" dirty="0">
                <a:ea typeface="+mn-lt"/>
                <a:cs typeface="+mn-lt"/>
              </a:rPr>
              <a:t> </a:t>
            </a:r>
          </a:p>
          <a:p>
            <a:r>
              <a:rPr lang="en-US" dirty="0">
                <a:ea typeface="+mn-lt"/>
                <a:cs typeface="+mn-lt"/>
              </a:rPr>
              <a:t>Cloud PKI </a:t>
            </a:r>
          </a:p>
          <a:p>
            <a:r>
              <a:rPr lang="en-US" dirty="0">
                <a:ea typeface="+mn-lt"/>
                <a:cs typeface="+mn-lt"/>
              </a:rPr>
              <a:t>MCAS / MDA / Defender for Cloud </a:t>
            </a:r>
          </a:p>
          <a:p>
            <a:r>
              <a:rPr lang="en-US" dirty="0">
                <a:ea typeface="+mn-lt"/>
                <a:cs typeface="+mn-lt"/>
              </a:rPr>
              <a:t>Global Secure Access / Microsoft’s Security Service Edge (SSE)</a:t>
            </a:r>
          </a:p>
          <a:p>
            <a:r>
              <a:rPr lang="en-US" dirty="0">
                <a:ea typeface="+mn-lt"/>
                <a:cs typeface="+mn-lt"/>
              </a:rPr>
              <a:t>Administrative templates to Settings Catalog</a:t>
            </a:r>
          </a:p>
          <a:p>
            <a:r>
              <a:rPr lang="en-US" dirty="0">
                <a:ea typeface="+mn-lt"/>
                <a:cs typeface="+mn-lt"/>
              </a:rPr>
              <a:t>Questions for Maester visit, next week.</a:t>
            </a: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2217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3B8E4BC8BF714095FF727759CB9EC9" ma:contentTypeVersion="6" ma:contentTypeDescription="Create a new document." ma:contentTypeScope="" ma:versionID="234575b2e52d54a9d865da20af54e63e">
  <xsd:schema xmlns:xsd="http://www.w3.org/2001/XMLSchema" xmlns:xs="http://www.w3.org/2001/XMLSchema" xmlns:p="http://schemas.microsoft.com/office/2006/metadata/properties" xmlns:ns2="1c9f4e6d-47da-45df-85b2-b6d13a0a0f3c" xmlns:ns3="5d9f163f-7ba6-4563-80ff-62d170e7269c" targetNamespace="http://schemas.microsoft.com/office/2006/metadata/properties" ma:root="true" ma:fieldsID="2c0ceaca4b60547646f6e33c393e6d0c" ns2:_="" ns3:_="">
    <xsd:import namespace="1c9f4e6d-47da-45df-85b2-b6d13a0a0f3c"/>
    <xsd:import namespace="5d9f163f-7ba6-4563-80ff-62d170e7269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9f4e6d-47da-45df-85b2-b6d13a0a0f3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9f163f-7ba6-4563-80ff-62d170e726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6F86EE4-AC20-4A72-B0CD-E6F06352871F}">
  <ds:schemaRefs>
    <ds:schemaRef ds:uri="1c9f4e6d-47da-45df-85b2-b6d13a0a0f3c"/>
    <ds:schemaRef ds:uri="5d9f163f-7ba6-4563-80ff-62d170e7269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924DCB3-70BA-4A1C-9191-3483657A5C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8BFB1C-ADB1-4957-A538-B92F59D18CCA}">
  <ds:schemaRefs>
    <ds:schemaRef ds:uri="http://purl.org/dc/elements/1.1/"/>
    <ds:schemaRef ds:uri="http://www.w3.org/XML/1998/namespace"/>
    <ds:schemaRef ds:uri="1c9f4e6d-47da-45df-85b2-b6d13a0a0f3c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5d9f163f-7ba6-4563-80ff-62d170e7269c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902</Words>
  <Application>Microsoft Office PowerPoint</Application>
  <PresentationFormat>Widescreen</PresentationFormat>
  <Paragraphs>128</Paragraphs>
  <Slides>20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What is CloudHour?</vt:lpstr>
      <vt:lpstr>If you prefer to not talk or be asked questions press mute </vt:lpstr>
      <vt:lpstr>State of the server</vt:lpstr>
      <vt:lpstr>Spotlights sessions</vt:lpstr>
      <vt:lpstr> </vt:lpstr>
      <vt:lpstr>Universal Continuous Access Evaluation (preview)</vt:lpstr>
      <vt:lpstr>How did you feel about Ignite?</vt:lpstr>
      <vt:lpstr>Agenda</vt:lpstr>
      <vt:lpstr>Ignite 2025 - Top 10 takeaways</vt:lpstr>
      <vt:lpstr>Agenda</vt:lpstr>
      <vt:lpstr>Cloud PKI</vt:lpstr>
      <vt:lpstr>Agenda</vt:lpstr>
      <vt:lpstr>MCAS / MDA / Defender for Cloud </vt:lpstr>
      <vt:lpstr>Agenda</vt:lpstr>
      <vt:lpstr>Global Secure Access / Microsoft’s Security Service Edge (SSE)</vt:lpstr>
      <vt:lpstr>Agenda</vt:lpstr>
      <vt:lpstr>Administrative templates to Settings Catalog </vt:lpstr>
      <vt:lpstr>Agenda</vt:lpstr>
      <vt:lpstr>Questions for Maester visit, next week.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Jonas Bøgvad</dc:creator>
  <cp:lastModifiedBy>Jonas Bøgvad</cp:lastModifiedBy>
  <cp:revision>471</cp:revision>
  <dcterms:created xsi:type="dcterms:W3CDTF">2023-10-04T16:57:14Z</dcterms:created>
  <dcterms:modified xsi:type="dcterms:W3CDTF">2025-01-08T14:42:01Z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0x010100A43B8E4BC8BF714095FF727759CB9EC9</vt:lpwstr>
  </property>
</Properties>
</file>